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4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270" y="2205355"/>
            <a:ext cx="9552350" cy="843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49" r="33542" b="25563"/>
          <a:stretch>
            <a:fillRect/>
          </a:stretch>
        </p:blipFill>
        <p:spPr>
          <a:xfrm>
            <a:off x="1775460" y="3644900"/>
            <a:ext cx="8692515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0478" y="3111371"/>
            <a:ext cx="199949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289" y="3235289"/>
            <a:ext cx="352292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9899" y="3864413"/>
            <a:ext cx="361813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9345" y="3864413"/>
            <a:ext cx="352291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717" y="4636520"/>
            <a:ext cx="361813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3652" y="4636520"/>
            <a:ext cx="199949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3727" y="4636520"/>
            <a:ext cx="352292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2141" y="4636520"/>
            <a:ext cx="199949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97380" y="5303772"/>
            <a:ext cx="209471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9219" y="5303772"/>
            <a:ext cx="352291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064559"/>
            <a:ext cx="409420" cy="25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064559"/>
            <a:ext cx="399899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064559"/>
            <a:ext cx="399899" cy="25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064559"/>
            <a:ext cx="399899" cy="25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2896" y="2714082"/>
            <a:ext cx="409420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226" y="2714082"/>
            <a:ext cx="399899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28" y="2714082"/>
            <a:ext cx="399899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2714082"/>
            <a:ext cx="399899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0575"/>
            <a:ext cx="9941337" cy="127616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71945" y="2636520"/>
            <a:ext cx="504190" cy="504190"/>
          </a:xfrm>
          <a:prstGeom prst="ellipse">
            <a:avLst/>
          </a:prstGeom>
          <a:noFill/>
          <a:ln>
            <a:solidFill>
              <a:srgbClr val="00B4F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43250" y="2708910"/>
            <a:ext cx="504190" cy="504190"/>
          </a:xfrm>
          <a:prstGeom prst="ellipse">
            <a:avLst/>
          </a:prstGeom>
          <a:noFill/>
          <a:ln>
            <a:solidFill>
              <a:srgbClr val="00B4F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624060" y="2708910"/>
            <a:ext cx="504190" cy="504190"/>
          </a:xfrm>
          <a:prstGeom prst="ellipse">
            <a:avLst/>
          </a:prstGeom>
          <a:noFill/>
          <a:ln>
            <a:solidFill>
              <a:srgbClr val="00B4F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6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701842"/>
            <a:ext cx="2085188" cy="2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292979"/>
            <a:ext cx="3475314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064058"/>
            <a:ext cx="2237531" cy="26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665463"/>
            <a:ext cx="2075667" cy="26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247776"/>
            <a:ext cx="3799042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