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 b="-21406"/>
          <a:stretch>
            <a:fillRect/>
          </a:stretch>
        </p:blipFill>
        <p:spPr>
          <a:xfrm>
            <a:off x="2639695" y="2925445"/>
            <a:ext cx="6971030" cy="10877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6425" y="3671570"/>
            <a:ext cx="52133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5605" y="3681095"/>
            <a:ext cx="52133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0485" y="3671570"/>
            <a:ext cx="52133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1434097"/>
            <a:ext cx="3151586" cy="2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2896" y="2121690"/>
            <a:ext cx="228513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18" y="2121690"/>
            <a:ext cx="228513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141" y="2121690"/>
            <a:ext cx="218992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8312" y="2799734"/>
            <a:ext cx="399899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8413" y="2799734"/>
            <a:ext cx="399899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8035" y="2799734"/>
            <a:ext cx="399899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38539" y="2799734"/>
            <a:ext cx="399899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27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53501" y="4006252"/>
            <a:ext cx="190428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8312" y="4006252"/>
            <a:ext cx="190428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3123" y="4415967"/>
            <a:ext cx="180906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53501" y="4454080"/>
            <a:ext cx="190428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14911" y="4454080"/>
            <a:ext cx="190428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095" b="42362"/>
          <a:stretch>
            <a:fillRect/>
          </a:stretch>
        </p:blipFill>
        <p:spPr>
          <a:xfrm>
            <a:off x="1343660" y="2061210"/>
            <a:ext cx="10089331" cy="1701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8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110522"/>
            <a:ext cx="2085188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758732"/>
            <a:ext cx="1009269" cy="2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5188" y="2730135"/>
            <a:ext cx="466549" cy="30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8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2092493"/>
            <a:ext cx="409420" cy="2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1183" y="4096709"/>
            <a:ext cx="2075667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9269" y="4717061"/>
            <a:ext cx="5208211" cy="30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