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BC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63"/>
          <a:stretch>
            <a:fillRect/>
          </a:stretch>
        </p:blipFill>
        <p:spPr>
          <a:xfrm>
            <a:off x="1320165" y="2205355"/>
            <a:ext cx="9552350" cy="8972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39" r="41796" b="24098"/>
          <a:stretch>
            <a:fillRect/>
          </a:stretch>
        </p:blipFill>
        <p:spPr>
          <a:xfrm>
            <a:off x="1939290" y="3501390"/>
            <a:ext cx="8314690" cy="99758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202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577455" y="2005965"/>
            <a:ext cx="68008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26020" y="2508885"/>
            <a:ext cx="73215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138740" y="2624717"/>
            <a:ext cx="599848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215005" y="3034665"/>
            <a:ext cx="819785" cy="41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577455" y="2959100"/>
            <a:ext cx="680085" cy="389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367254" y="2958221"/>
            <a:ext cx="333248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8" grpId="0" animBg="1"/>
      <p:bldP spid="9" grpId="0" bldLvl="0" animBg="1"/>
      <p:bldP spid="11" grpId="0" bldLvl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194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73803" y="1930096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1930096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77128" y="1930096"/>
            <a:ext cx="399899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824030" y="1930096"/>
            <a:ext cx="409420" cy="2480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348865"/>
            <a:ext cx="1720850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3575685" y="2493010"/>
            <a:ext cx="1720850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6456045" y="2420620"/>
            <a:ext cx="1720850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9119870" y="2493010"/>
            <a:ext cx="1720850" cy="1475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6" grpId="0" bldLvl="0" animBg="1"/>
      <p:bldP spid="37" grpId="0" bldLvl="0" animBg="1"/>
      <p:bldP spid="3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08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539877"/>
            <a:ext cx="2228010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3092927"/>
            <a:ext cx="999748" cy="238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21460" y="3073856"/>
            <a:ext cx="485591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631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4055" y="4320113"/>
            <a:ext cx="2237531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77380" y="4320113"/>
            <a:ext cx="2237531" cy="295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55675" y="4853305"/>
            <a:ext cx="490728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0685" y="4853305"/>
            <a:ext cx="4815840" cy="934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9237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 bwMode="white">
          <a:xfrm>
            <a:off x="6748866" y="2339447"/>
            <a:ext cx="399899" cy="257410"/>
          </a:xfrm>
          <a:prstGeom prst="rect">
            <a:avLst/>
          </a:prstGeom>
          <a:solidFill>
            <a:srgbClr val="FFFB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 bwMode="white">
          <a:xfrm>
            <a:off x="8500806" y="2339447"/>
            <a:ext cx="390377" cy="247877"/>
          </a:xfrm>
          <a:prstGeom prst="rect">
            <a:avLst/>
          </a:prstGeom>
          <a:solidFill>
            <a:srgbClr val="FFFBCF"/>
          </a:solidFill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