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371" b="767"/>
          <a:stretch>
            <a:fillRect/>
          </a:stretch>
        </p:blipFill>
        <p:spPr>
          <a:xfrm>
            <a:off x="3431540" y="2853055"/>
            <a:ext cx="5408930" cy="99885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653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624836" y="1996256"/>
            <a:ext cx="399899" cy="34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10730" y="3350090"/>
            <a:ext cx="399899" cy="343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57833" y="5704997"/>
            <a:ext cx="399899" cy="3336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69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92745" y="2129994"/>
            <a:ext cx="295163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06045" y="2129994"/>
            <a:ext cx="304685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986146" y="2129994"/>
            <a:ext cx="304686" cy="238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07405" y="2788032"/>
            <a:ext cx="1647204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120705" y="2807106"/>
            <a:ext cx="1656725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10327" y="2807106"/>
            <a:ext cx="1656725" cy="257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8345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45591" y="2749286"/>
            <a:ext cx="2075667" cy="247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3677" y="3359400"/>
            <a:ext cx="5046347" cy="3050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508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6070" y="2083827"/>
            <a:ext cx="2075667" cy="29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45591" y="2723920"/>
            <a:ext cx="2856423" cy="2961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113" y="3354460"/>
            <a:ext cx="3008765" cy="305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2025-01-21T10:16:35Z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