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 b="-14054"/>
          <a:stretch>
            <a:fillRect/>
          </a:stretch>
        </p:blipFill>
        <p:spPr>
          <a:xfrm>
            <a:off x="3215640" y="2925445"/>
            <a:ext cx="5831840" cy="1076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5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3047" y="2081177"/>
            <a:ext cx="390377" cy="34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45" y="3205835"/>
            <a:ext cx="11340000" cy="36521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13920" y="3396549"/>
            <a:ext cx="390377" cy="34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22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8387" y="1444290"/>
            <a:ext cx="399899" cy="34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6246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578740" y="4009663"/>
            <a:ext cx="399899" cy="34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745740" y="2741295"/>
            <a:ext cx="1460500" cy="161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215919" y="4009663"/>
            <a:ext cx="399899" cy="34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853170" y="4009390"/>
            <a:ext cx="39052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83655" y="2853055"/>
            <a:ext cx="1460500" cy="161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984105" y="2780665"/>
            <a:ext cx="1488440" cy="161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  <p:bldP spid="20" grpId="0" bldLvl="0" animBg="1"/>
      <p:bldP spid="23" grpId="0" bldLvl="0" animBg="1"/>
      <p:bldP spid="2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8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3191481"/>
            <a:ext cx="228513" cy="24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2821" y="3191481"/>
            <a:ext cx="199949" cy="24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3123" y="3191481"/>
            <a:ext cx="228513" cy="24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5145" y="3178175"/>
            <a:ext cx="67691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