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3133725"/>
            <a:ext cx="54864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" y="1495425"/>
            <a:ext cx="119634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298" y="3830637"/>
            <a:ext cx="29527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989" y="4735801"/>
            <a:ext cx="295275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8814" y="3787198"/>
            <a:ext cx="2562225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6523" y="4720071"/>
            <a:ext cx="25622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" y="1823720"/>
            <a:ext cx="11891645" cy="3237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7462" y="2733963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0589" y="3676072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0589" y="4544291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4262" y="2761673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0880" y="3629891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4262" y="4544291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58662" y="4544291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18371" y="2761673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36844" y="3685309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69717" y="3666836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27608" y="4535055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97427" y="4562764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75245" y="2752437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414518" y="3657600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666373" y="4572000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580773" y="4572000"/>
            <a:ext cx="380320" cy="36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" y="1715770"/>
            <a:ext cx="11822430" cy="3288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3099" y="3519054"/>
            <a:ext cx="9293410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9354" y="4433453"/>
            <a:ext cx="9265701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" y="2134235"/>
            <a:ext cx="11906885" cy="2588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96" y="3433185"/>
            <a:ext cx="27146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3915" y="3820160"/>
            <a:ext cx="334010" cy="31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0" y="2219325"/>
            <a:ext cx="115570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630" y="3038042"/>
            <a:ext cx="893445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2025-01-20T08:23:30Z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