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24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413" y="67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075" y="3159125"/>
            <a:ext cx="5403850" cy="539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1325" y="2355850"/>
            <a:ext cx="11309350" cy="2146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72482" y="3241959"/>
            <a:ext cx="749774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054955" y="3186541"/>
            <a:ext cx="749774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75973" y="3205014"/>
            <a:ext cx="749774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32337" y="3962396"/>
            <a:ext cx="749774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51755" y="4008577"/>
            <a:ext cx="749774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109718" y="3916214"/>
            <a:ext cx="749774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6725" y="1476375"/>
            <a:ext cx="11258550" cy="3905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9487" y="4744749"/>
            <a:ext cx="2714625" cy="6381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00360" y="4735512"/>
            <a:ext cx="2714625" cy="638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182446" y="4839850"/>
            <a:ext cx="749774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712555" y="4849086"/>
            <a:ext cx="749774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115" y="1332230"/>
            <a:ext cx="11876405" cy="450977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99465" y="2272141"/>
            <a:ext cx="426499" cy="295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59683" y="2909450"/>
            <a:ext cx="426499" cy="295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3937" y="2253668"/>
            <a:ext cx="426499" cy="295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86737" y="2909450"/>
            <a:ext cx="426499" cy="295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18228" y="2235195"/>
            <a:ext cx="426499" cy="295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47900" y="2918686"/>
            <a:ext cx="426499" cy="295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29863" y="4516576"/>
            <a:ext cx="537337" cy="47105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45378" y="4393767"/>
            <a:ext cx="2714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845" y="1383665"/>
            <a:ext cx="11878945" cy="449072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77499" y="2124362"/>
            <a:ext cx="58351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90663" y="2115125"/>
            <a:ext cx="58351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05936" y="5338616"/>
            <a:ext cx="583519" cy="4433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202977" y="5271221"/>
            <a:ext cx="271462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nodeType="click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汉仪雅酷黑简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PC</cp:lastModifiedBy>
  <cp:revision>66</cp:revision>
  <dcterms:created xsi:type="dcterms:W3CDTF">2015-09-16T06:44:00Z</dcterms:created>
  <dcterms:modified xsi:type="dcterms:W3CDTF">2025-01-20T08:13:44Z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2052-12.8.2.17838</vt:lpwstr>
  </property>
  <property fmtid="{D5CDD505-2E9C-101B-9397-08002B2CF9AE}" pid="3" name="ICV">
    <vt:lpwstr>0803F182AC044BA3913AF2E555CD301E</vt:lpwstr>
  </property>
</Properties>
</file>