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3" r:id="rId4"/>
    <p:sldId id="342" r:id="rId5"/>
    <p:sldId id="341" r:id="rId6"/>
    <p:sldId id="340" r:id="rId7"/>
    <p:sldId id="338" r:id="rId8"/>
    <p:sldId id="337" r:id="rId9"/>
    <p:sldId id="336" r:id="rId10"/>
    <p:sldId id="335" r:id="rId11"/>
    <p:sldId id="334" r:id="rId12"/>
    <p:sldId id="333" r:id="rId13"/>
    <p:sldId id="332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021" b="3269"/>
          <a:stretch>
            <a:fillRect/>
          </a:stretch>
        </p:blipFill>
        <p:spPr>
          <a:xfrm>
            <a:off x="2999740" y="2708910"/>
            <a:ext cx="6116952" cy="125521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9980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321410" y="2121499"/>
            <a:ext cx="418942" cy="267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06498" y="2121499"/>
            <a:ext cx="390377" cy="267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24886" y="2121499"/>
            <a:ext cx="428463" cy="267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071838" y="2121499"/>
            <a:ext cx="418942" cy="257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39470" y="2627630"/>
            <a:ext cx="1891665" cy="166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8" name="矩形 37"/>
          <p:cNvSpPr/>
          <p:nvPr/>
        </p:nvSpPr>
        <p:spPr bwMode="white">
          <a:xfrm>
            <a:off x="3288030" y="2637155"/>
            <a:ext cx="1891665" cy="166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39" name="矩形 38"/>
          <p:cNvSpPr/>
          <p:nvPr/>
        </p:nvSpPr>
        <p:spPr bwMode="white">
          <a:xfrm>
            <a:off x="5880100" y="2708910"/>
            <a:ext cx="1891665" cy="166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0" name="矩形 39"/>
          <p:cNvSpPr/>
          <p:nvPr/>
        </p:nvSpPr>
        <p:spPr bwMode="white">
          <a:xfrm>
            <a:off x="8555355" y="2708910"/>
            <a:ext cx="1891665" cy="1662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2" grpId="0" bldLvl="0" animBg="1"/>
      <p:bldP spid="38" grpId="0" bldLvl="0" animBg="1"/>
      <p:bldP spid="39" grpId="0" bldLvl="0" animBg="1"/>
      <p:bldP spid="40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1282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260090" y="2253615"/>
            <a:ext cx="2050415" cy="2950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37650" y="2158365"/>
            <a:ext cx="2054860" cy="2993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1864382" y="4893541"/>
            <a:ext cx="314206" cy="257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7720050" y="4893541"/>
            <a:ext cx="323726" cy="257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17" grpId="0" animBg="1"/>
      <p:bldP spid="2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135618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544"/>
          <a:stretch>
            <a:fillRect/>
          </a:stretch>
        </p:blipFill>
        <p:spPr>
          <a:xfrm>
            <a:off x="3072130" y="2061210"/>
            <a:ext cx="7795895" cy="277177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815" y="4797145"/>
            <a:ext cx="11340000" cy="197945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4196701" y="4959708"/>
            <a:ext cx="428463" cy="267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44510" y="5638650"/>
            <a:ext cx="428463" cy="267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444510" y="6317592"/>
            <a:ext cx="428463" cy="267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43653" y="6317592"/>
            <a:ext cx="428463" cy="258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45" y="1080770"/>
            <a:ext cx="11083925" cy="57931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00860" y="3980180"/>
            <a:ext cx="2453005" cy="37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15160" y="4580255"/>
            <a:ext cx="2338070" cy="396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905635" y="5800090"/>
            <a:ext cx="2347595" cy="434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24355" y="6444615"/>
            <a:ext cx="4088130" cy="3917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3154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7506" y="2776919"/>
            <a:ext cx="2199445" cy="285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7027" y="3405708"/>
            <a:ext cx="2361309" cy="304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13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6549" y="2788739"/>
            <a:ext cx="2351788" cy="286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7720" y="3446780"/>
            <a:ext cx="1210310" cy="334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55345" y="4048125"/>
            <a:ext cx="6454775" cy="54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465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7506" y="3899546"/>
            <a:ext cx="2199445" cy="285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7027" y="4527967"/>
            <a:ext cx="3703828" cy="314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938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25743" y="3949602"/>
            <a:ext cx="409420" cy="362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10982" y="3949602"/>
            <a:ext cx="418942" cy="362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59546" y="4645298"/>
            <a:ext cx="3780000" cy="352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07506" y="5331464"/>
            <a:ext cx="2199445" cy="285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6549" y="5969979"/>
            <a:ext cx="3351536" cy="3144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358992" y="5960449"/>
            <a:ext cx="2009017" cy="324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837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720554" y="2119946"/>
            <a:ext cx="723627" cy="343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804987" y="2167603"/>
            <a:ext cx="228513" cy="257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02367" y="2882454"/>
            <a:ext cx="238035" cy="257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016221" y="2882454"/>
            <a:ext cx="409420" cy="257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10931" y="2882454"/>
            <a:ext cx="361813" cy="266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948060" y="2882454"/>
            <a:ext cx="238035" cy="257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0233702" y="3597305"/>
            <a:ext cx="238035" cy="257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148010" y="4312156"/>
            <a:ext cx="228513" cy="2668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47893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215" y="2232025"/>
            <a:ext cx="586105" cy="56324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0055" y="2232000"/>
            <a:ext cx="586105" cy="56324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76360" y="2232025"/>
            <a:ext cx="586105" cy="56324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750" y="3068955"/>
            <a:ext cx="586105" cy="56324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20055" y="3068955"/>
            <a:ext cx="586105" cy="56324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2260" y="3068955"/>
            <a:ext cx="586105" cy="563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5790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50060" y="3805555"/>
            <a:ext cx="457835" cy="294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835400" y="3805555"/>
            <a:ext cx="447675" cy="294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911215" y="3805555"/>
            <a:ext cx="457835" cy="294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995920" y="3805555"/>
            <a:ext cx="447675" cy="294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78635" y="4519930"/>
            <a:ext cx="427355" cy="294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892550" y="4519930"/>
            <a:ext cx="254000" cy="30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939790" y="4519930"/>
            <a:ext cx="417195" cy="30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024495" y="4519930"/>
            <a:ext cx="417195" cy="294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2634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283324" y="2493137"/>
            <a:ext cx="238035" cy="267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30277" y="2493137"/>
            <a:ext cx="238035" cy="257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48816" y="2493137"/>
            <a:ext cx="238035" cy="257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595768" y="2493137"/>
            <a:ext cx="238035" cy="2576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654911" y="3246985"/>
            <a:ext cx="238035" cy="267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301863" y="3246985"/>
            <a:ext cx="238035" cy="267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77229" y="3246985"/>
            <a:ext cx="238035" cy="267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224181" y="3256528"/>
            <a:ext cx="238035" cy="2481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990" y="4580610"/>
            <a:ext cx="11340000" cy="1263847"/>
          </a:xfrm>
          <a:prstGeom prst="rect">
            <a:avLst/>
          </a:prstGeom>
        </p:spPr>
      </p:pic>
      <p:sp useBgFill="1">
        <p:nvSpPr>
          <p:cNvPr id="12" name="矩形 11"/>
          <p:cNvSpPr/>
          <p:nvPr/>
        </p:nvSpPr>
        <p:spPr bwMode="white">
          <a:xfrm>
            <a:off x="4253639" y="5538070"/>
            <a:ext cx="390377" cy="248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964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844080" y="2063341"/>
            <a:ext cx="409420" cy="362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681712" y="3360506"/>
            <a:ext cx="418942" cy="3624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0416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39647" y="1386065"/>
            <a:ext cx="418942" cy="362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71939" y="4188844"/>
            <a:ext cx="418942" cy="362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14392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158790" y="2119683"/>
            <a:ext cx="409420" cy="3620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56647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73702" y="2883268"/>
            <a:ext cx="428463" cy="257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20654" y="2883268"/>
            <a:ext cx="428463" cy="257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958085" y="2883268"/>
            <a:ext cx="428463" cy="257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24130" y="2883268"/>
            <a:ext cx="418941" cy="257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864130" y="3588934"/>
            <a:ext cx="418942" cy="267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20654" y="3588934"/>
            <a:ext cx="428463" cy="267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77178" y="3588934"/>
            <a:ext cx="418942" cy="267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424130" y="3588934"/>
            <a:ext cx="418941" cy="267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864130" y="4304136"/>
            <a:ext cx="418942" cy="257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320654" y="4304136"/>
            <a:ext cx="409420" cy="257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777178" y="4304136"/>
            <a:ext cx="428463" cy="257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614559" y="4304136"/>
            <a:ext cx="409420" cy="2574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67</cp:revision>
  <dcterms:created xsi:type="dcterms:W3CDTF">2015-09-16T06:44:00Z</dcterms:created>
  <dcterms:modified xsi:type="dcterms:W3CDTF">2025-01-22T06:47:45Z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