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1" r:id="rId4"/>
    <p:sldId id="340" r:id="rId5"/>
    <p:sldId id="339" r:id="rId6"/>
    <p:sldId id="338" r:id="rId7"/>
    <p:sldId id="336" r:id="rId8"/>
    <p:sldId id="335" r:id="rId9"/>
    <p:sldId id="334" r:id="rId10"/>
    <p:sldId id="333" r:id="rId11"/>
    <p:sldId id="332" r:id="rId12"/>
    <p:sldId id="331" r:id="rId13"/>
    <p:sldId id="330" r:id="rId14"/>
    <p:sldId id="329" r:id="rId15"/>
    <p:sldId id="328" r:id="rId16"/>
    <p:sldId id="327" r:id="rId17"/>
    <p:sldId id="326" r:id="rId18"/>
    <p:sldId id="325" r:id="rId19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1008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gs" Target="tags/tag1.xml"/><Relationship Id="rId22" Type="http://schemas.openxmlformats.org/officeDocument/2006/relationships/tableStyles" Target="tableStyles.xml"/><Relationship Id="rId21" Type="http://schemas.openxmlformats.org/officeDocument/2006/relationships/viewProps" Target="viewProps.xml"/><Relationship Id="rId20" Type="http://schemas.openxmlformats.org/officeDocument/2006/relationships/presProps" Target="presProps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021"/>
          <a:stretch>
            <a:fillRect/>
          </a:stretch>
        </p:blipFill>
        <p:spPr>
          <a:xfrm>
            <a:off x="3037840" y="2887980"/>
            <a:ext cx="6116952" cy="1081522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6873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515" y="2204720"/>
            <a:ext cx="10036397" cy="3552158"/>
          </a:xfrm>
          <a:prstGeom prst="rect">
            <a:avLst/>
          </a:prstGeom>
        </p:spPr>
      </p:pic>
      <p:cxnSp>
        <p:nvCxnSpPr>
          <p:cNvPr id="5" name="直接连接符 4"/>
          <p:cNvCxnSpPr/>
          <p:nvPr/>
        </p:nvCxnSpPr>
        <p:spPr>
          <a:xfrm>
            <a:off x="1722120" y="3384550"/>
            <a:ext cx="1853565" cy="1340485"/>
          </a:xfrm>
          <a:prstGeom prst="line">
            <a:avLst/>
          </a:prstGeom>
          <a:ln>
            <a:solidFill>
              <a:srgbClr val="F100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3719830" y="3384550"/>
            <a:ext cx="1853565" cy="1340485"/>
          </a:xfrm>
          <a:prstGeom prst="line">
            <a:avLst/>
          </a:prstGeom>
          <a:ln>
            <a:solidFill>
              <a:srgbClr val="F100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5880100" y="3357245"/>
            <a:ext cx="1853565" cy="1340485"/>
          </a:xfrm>
          <a:prstGeom prst="line">
            <a:avLst/>
          </a:prstGeom>
          <a:ln>
            <a:solidFill>
              <a:srgbClr val="F100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8328660" y="3357245"/>
            <a:ext cx="1853565" cy="1340485"/>
          </a:xfrm>
          <a:prstGeom prst="line">
            <a:avLst/>
          </a:prstGeom>
          <a:ln>
            <a:solidFill>
              <a:srgbClr val="F100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V="1">
            <a:off x="1919605" y="3357245"/>
            <a:ext cx="8352790" cy="1440180"/>
          </a:xfrm>
          <a:prstGeom prst="line">
            <a:avLst/>
          </a:prstGeom>
          <a:ln>
            <a:solidFill>
              <a:srgbClr val="F1008F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04835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45340" y="4634140"/>
            <a:ext cx="428463" cy="25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778438" y="4634140"/>
            <a:ext cx="418942" cy="25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92493" y="4634140"/>
            <a:ext cx="428463" cy="25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548664" y="4634140"/>
            <a:ext cx="228513" cy="25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377027" y="4634140"/>
            <a:ext cx="418942" cy="25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291083" y="4634140"/>
            <a:ext cx="428463" cy="2571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6025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140251" y="4025659"/>
            <a:ext cx="418942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225692" y="4025659"/>
            <a:ext cx="428463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149269" y="4025659"/>
            <a:ext cx="418942" cy="257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196624" y="3987542"/>
            <a:ext cx="409420" cy="324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3140251" y="5826727"/>
            <a:ext cx="418942" cy="26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3721100" y="5838190"/>
            <a:ext cx="352425" cy="131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4225692" y="5826727"/>
            <a:ext cx="428463" cy="26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49269" y="5826727"/>
            <a:ext cx="418942" cy="26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196624" y="5788609"/>
            <a:ext cx="409420" cy="324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3698875" y="3944620"/>
            <a:ext cx="381000" cy="4203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bldLvl="0" animBg="1"/>
      <p:bldP spid="11" grpId="0" animBg="1"/>
      <p:bldP spid="12" grpId="0" animBg="1"/>
      <p:bldP spid="13" grpId="0" animBg="1"/>
      <p:bldP spid="2" grpId="0" animBg="1"/>
      <p:bldP spid="2" grpId="1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69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2255140"/>
            <a:ext cx="2199445" cy="2864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027" y="3009400"/>
            <a:ext cx="2361309" cy="315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05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3445" y="4179570"/>
            <a:ext cx="405130" cy="3054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3435" y="4180205"/>
            <a:ext cx="228600" cy="30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21259" y="4227935"/>
            <a:ext cx="390377" cy="257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59093" y="4180254"/>
            <a:ext cx="399899" cy="3146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椭圆 1"/>
          <p:cNvSpPr/>
          <p:nvPr/>
        </p:nvSpPr>
        <p:spPr>
          <a:xfrm>
            <a:off x="1487170" y="4149090"/>
            <a:ext cx="376555" cy="37909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animBg="1"/>
      <p:bldP spid="7" grpId="0" animBg="1"/>
      <p:bldP spid="2" grpId="0" bldLvl="0" animBg="1"/>
      <p:bldP spid="2" grpId="1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552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97984" y="4334058"/>
            <a:ext cx="2208967" cy="31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7027" y="5144962"/>
            <a:ext cx="5046347" cy="3148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451053"/>
          </a:xfrm>
          <a:prstGeom prst="rect">
            <a:avLst/>
          </a:prstGeom>
        </p:spPr>
      </p:pic>
      <p:sp useBgFill="1">
        <p:nvSpPr>
          <p:cNvPr id="13" name="矩形 12"/>
          <p:cNvSpPr/>
          <p:nvPr/>
        </p:nvSpPr>
        <p:spPr bwMode="white">
          <a:xfrm>
            <a:off x="845591" y="4188855"/>
            <a:ext cx="2170881" cy="305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9470" y="3115310"/>
            <a:ext cx="4368165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2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90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07506" y="2301812"/>
            <a:ext cx="2370831" cy="2670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492544" y="2311351"/>
            <a:ext cx="1056876" cy="2479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45591" y="3083942"/>
            <a:ext cx="4846397" cy="32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36070" y="3894687"/>
            <a:ext cx="1999496" cy="3242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07270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616322" y="2291937"/>
            <a:ext cx="371335" cy="2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224937" y="2291937"/>
            <a:ext cx="371335" cy="2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804987" y="2291937"/>
            <a:ext cx="361813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02569" y="3188241"/>
            <a:ext cx="371335" cy="2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311889" y="3188241"/>
            <a:ext cx="209471" cy="2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025491" y="3188241"/>
            <a:ext cx="380856" cy="2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758639" y="3188241"/>
            <a:ext cx="361813" cy="2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596020" y="3188241"/>
            <a:ext cx="390377" cy="2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24382" y="3188241"/>
            <a:ext cx="209471" cy="2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530881" y="4075011"/>
            <a:ext cx="361813" cy="2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120453" y="4075011"/>
            <a:ext cx="209471" cy="2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9300604" y="4075011"/>
            <a:ext cx="380855" cy="2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472745" y="4885499"/>
            <a:ext cx="437984" cy="2574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302367" y="5648311"/>
            <a:ext cx="428463" cy="266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16215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530125" y="2109756"/>
            <a:ext cx="428463" cy="26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367506" y="2109756"/>
            <a:ext cx="418942" cy="26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644886" y="2871698"/>
            <a:ext cx="399899" cy="266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0982" y="4405105"/>
            <a:ext cx="428463" cy="2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83073" y="5938512"/>
            <a:ext cx="238035" cy="2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949068" y="5938512"/>
            <a:ext cx="209471" cy="257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013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130982" y="1539202"/>
            <a:ext cx="228513" cy="25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6624" y="1539202"/>
            <a:ext cx="418942" cy="25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1385" y="1539202"/>
            <a:ext cx="418942" cy="25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369269" y="2303328"/>
            <a:ext cx="428463" cy="25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444433" y="2303328"/>
            <a:ext cx="418942" cy="25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81863" y="2303328"/>
            <a:ext cx="418942" cy="257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45591" y="3000594"/>
            <a:ext cx="2999244" cy="362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7755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739345" y="2177007"/>
            <a:ext cx="418942" cy="362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572865"/>
            <a:ext cx="11340000" cy="296340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747804" y="3734851"/>
            <a:ext cx="418942" cy="3620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62111" y="5240375"/>
            <a:ext cx="409420" cy="3525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553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0982" y="1424040"/>
            <a:ext cx="418942" cy="36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682720" y="4472283"/>
            <a:ext cx="409420" cy="3619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0308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3006397"/>
            <a:ext cx="428463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01561" y="3006397"/>
            <a:ext cx="428463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158035" y="3006397"/>
            <a:ext cx="418942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985894" y="3006397"/>
            <a:ext cx="428463" cy="2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3702" y="3768920"/>
            <a:ext cx="428463" cy="2573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11133" y="3759389"/>
            <a:ext cx="428463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348463" y="3759389"/>
            <a:ext cx="418942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995415" y="3759389"/>
            <a:ext cx="418942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864130" y="4521912"/>
            <a:ext cx="418942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501561" y="4521912"/>
            <a:ext cx="428463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338942" y="4521912"/>
            <a:ext cx="428463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795465" y="4521912"/>
            <a:ext cx="428463" cy="26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2111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759395" y="2520124"/>
            <a:ext cx="418942" cy="26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87506" y="2520124"/>
            <a:ext cx="418942" cy="26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396574" y="2520124"/>
            <a:ext cx="428463" cy="26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415113" y="2520124"/>
            <a:ext cx="418942" cy="26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568967" y="3663764"/>
            <a:ext cx="418942" cy="2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4387556" y="3654234"/>
            <a:ext cx="428463" cy="26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415617" y="3654234"/>
            <a:ext cx="409420" cy="26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415113" y="3654234"/>
            <a:ext cx="418942" cy="2668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59694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2276475"/>
            <a:ext cx="597201" cy="574072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91810" y="2276475"/>
            <a:ext cx="597201" cy="57407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2276475"/>
            <a:ext cx="597201" cy="574072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850" y="3213100"/>
            <a:ext cx="597201" cy="574072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48300" y="3213100"/>
            <a:ext cx="597201" cy="574072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92260" y="3213100"/>
            <a:ext cx="597201" cy="57407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6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66</cp:revision>
  <dcterms:created xsi:type="dcterms:W3CDTF">2015-09-16T06:44:00Z</dcterms:created>
  <dcterms:modified xsi:type="dcterms:W3CDTF">2025-01-21T08:48:25Z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