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739" b="767"/>
          <a:stretch>
            <a:fillRect/>
          </a:stretch>
        </p:blipFill>
        <p:spPr>
          <a:xfrm>
            <a:off x="3143885" y="2925445"/>
            <a:ext cx="5868670" cy="106108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502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97833" y="2462787"/>
            <a:ext cx="399899" cy="247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11486" y="2462787"/>
            <a:ext cx="399899" cy="247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25138" y="2462787"/>
            <a:ext cx="409420" cy="247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48312" y="2462787"/>
            <a:ext cx="399899" cy="247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97833" y="3539578"/>
            <a:ext cx="399899" cy="257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930528" y="3539578"/>
            <a:ext cx="380856" cy="247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425138" y="3539578"/>
            <a:ext cx="409420" cy="257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957833" y="3539578"/>
            <a:ext cx="571284" cy="257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120705" y="4178030"/>
            <a:ext cx="409420" cy="247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901209" y="4178030"/>
            <a:ext cx="409420" cy="247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900957" y="4816482"/>
            <a:ext cx="399899" cy="247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548161" y="4826011"/>
            <a:ext cx="228514" cy="2382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2645138" y="5454934"/>
            <a:ext cx="571284" cy="2477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71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34811" y="2025514"/>
            <a:ext cx="399899" cy="343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40604" y="3943424"/>
            <a:ext cx="399899" cy="333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775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863879" y="3542470"/>
            <a:ext cx="399899" cy="248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82921" y="4200801"/>
            <a:ext cx="342770" cy="200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86649" y="4191260"/>
            <a:ext cx="380856" cy="219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9384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320654" y="4188844"/>
            <a:ext cx="390377" cy="247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4065" y="2564765"/>
            <a:ext cx="2508028" cy="74028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2025-01-21T09:56:05Z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