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/>
          <a:stretch>
            <a:fillRect/>
          </a:stretch>
        </p:blipFill>
        <p:spPr>
          <a:xfrm>
            <a:off x="3966210" y="2925445"/>
            <a:ext cx="4259580" cy="1094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3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110" y="2007262"/>
            <a:ext cx="228513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2007262"/>
            <a:ext cx="228513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2007262"/>
            <a:ext cx="228513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0302" y="2007262"/>
            <a:ext cx="238035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8110" y="2637694"/>
            <a:ext cx="228513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5062" y="2637694"/>
            <a:ext cx="228513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2015" y="2637694"/>
            <a:ext cx="228513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81158" y="2637694"/>
            <a:ext cx="418942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88110" y="3258573"/>
            <a:ext cx="418942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25491" y="3258573"/>
            <a:ext cx="228513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62921" y="3268125"/>
            <a:ext cx="428463" cy="2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00201" y="3258573"/>
            <a:ext cx="409420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4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2243498"/>
            <a:ext cx="228513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806" y="2243498"/>
            <a:ext cx="428463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3954" y="2243498"/>
            <a:ext cx="428463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584" y="3053381"/>
            <a:ext cx="238035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732" y="3053381"/>
            <a:ext cx="238035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1234" y="3053381"/>
            <a:ext cx="390377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99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388060" y="4251851"/>
            <a:ext cx="437984" cy="26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8010" y="4251851"/>
            <a:ext cx="409420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67103" y="4251851"/>
            <a:ext cx="418942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45188" y="4880273"/>
            <a:ext cx="723627" cy="27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96574" y="4880273"/>
            <a:ext cx="1123526" cy="27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86146" y="4880273"/>
            <a:ext cx="742670" cy="27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1763" y="5442044"/>
            <a:ext cx="2237531" cy="3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8816"/>
          <a:stretch>
            <a:fillRect/>
          </a:stretch>
        </p:blipFill>
        <p:spPr>
          <a:xfrm>
            <a:off x="1631950" y="2599055"/>
            <a:ext cx="1860233" cy="13346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r="78816"/>
          <a:stretch>
            <a:fillRect/>
          </a:stretch>
        </p:blipFill>
        <p:spPr>
          <a:xfrm>
            <a:off x="5088255" y="2637155"/>
            <a:ext cx="1860233" cy="13346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r="78816"/>
          <a:stretch>
            <a:fillRect/>
          </a:stretch>
        </p:blipFill>
        <p:spPr>
          <a:xfrm>
            <a:off x="8472170" y="2610485"/>
            <a:ext cx="1860233" cy="1334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9042" y="4891510"/>
            <a:ext cx="409420" cy="30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1" y="4872458"/>
            <a:ext cx="371334" cy="35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885148"/>
            <a:ext cx="399899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3980530"/>
            <a:ext cx="352292" cy="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6095" y="3885148"/>
            <a:ext cx="238035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9672" y="3885148"/>
            <a:ext cx="238035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9255" y="3856355"/>
            <a:ext cx="39687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0000" y="3894687"/>
            <a:ext cx="238035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8841" y="3885148"/>
            <a:ext cx="437984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292340" y="3808730"/>
            <a:ext cx="387350" cy="4121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2" grpId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4442975"/>
            <a:ext cx="399899" cy="26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065" y="4538345"/>
            <a:ext cx="352425" cy="11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989" y="4452498"/>
            <a:ext cx="228513" cy="2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566" y="4442975"/>
            <a:ext cx="228513" cy="26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77229" y="4414404"/>
            <a:ext cx="361813" cy="32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9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9093" y="2921989"/>
            <a:ext cx="428463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899" y="3017381"/>
            <a:ext cx="352292" cy="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748" y="2921989"/>
            <a:ext cx="238035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8110" y="2921989"/>
            <a:ext cx="428463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5465" y="2864753"/>
            <a:ext cx="399899" cy="36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8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197429"/>
            <a:ext cx="418942" cy="26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2292863"/>
            <a:ext cx="352292" cy="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61" y="2197429"/>
            <a:ext cx="418942" cy="26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7430" y="2197429"/>
            <a:ext cx="238035" cy="26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9143" y="2197429"/>
            <a:ext cx="399899" cy="26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2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975" y="2854325"/>
            <a:ext cx="39052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5390" y="2882810"/>
            <a:ext cx="238035" cy="25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753" y="2882810"/>
            <a:ext cx="418942" cy="25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1108" y="2825610"/>
            <a:ext cx="399899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6851" y="5228025"/>
            <a:ext cx="418942" cy="26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2770" y="5228025"/>
            <a:ext cx="428463" cy="26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77581" y="5180358"/>
            <a:ext cx="361813" cy="34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640" y="2750820"/>
            <a:ext cx="550545" cy="5295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215" y="5096510"/>
            <a:ext cx="550545" cy="52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7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2157827"/>
            <a:ext cx="238035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1410" y="2157827"/>
            <a:ext cx="418942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448" y="2843904"/>
            <a:ext cx="238035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76372" y="2834375"/>
            <a:ext cx="238035" cy="2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8211" y="3206000"/>
            <a:ext cx="228513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3476" y="3882548"/>
            <a:ext cx="428463" cy="2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53753" y="4597212"/>
            <a:ext cx="599848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24282" y="4597212"/>
            <a:ext cx="228513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5037" y="5292818"/>
            <a:ext cx="428463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1472016"/>
            <a:ext cx="418942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886" y="1472016"/>
            <a:ext cx="409420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8362" y="2168371"/>
            <a:ext cx="418942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3123" y="2168371"/>
            <a:ext cx="418942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9647" y="3551543"/>
            <a:ext cx="418942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1108" y="3551543"/>
            <a:ext cx="418942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272" y="3551543"/>
            <a:ext cx="418942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7833" y="4247898"/>
            <a:ext cx="599848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8790" y="5631069"/>
            <a:ext cx="428463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73551" y="5631069"/>
            <a:ext cx="428463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58790" y="5631069"/>
            <a:ext cx="428463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44030" y="5631069"/>
            <a:ext cx="428463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3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2109905"/>
            <a:ext cx="1361561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705" y="2843398"/>
            <a:ext cx="228513" cy="2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1838" y="3538786"/>
            <a:ext cx="228513" cy="2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2770" y="5034348"/>
            <a:ext cx="380856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9874" y="5015296"/>
            <a:ext cx="390377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0100" y="5015296"/>
            <a:ext cx="380856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8362" y="5520167"/>
            <a:ext cx="380856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10579" y="5986935"/>
            <a:ext cx="390377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76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060575"/>
            <a:ext cx="586105" cy="5632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2060575"/>
            <a:ext cx="586105" cy="5632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2060575"/>
            <a:ext cx="586105" cy="5632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2780665"/>
            <a:ext cx="586105" cy="5632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2780665"/>
            <a:ext cx="586105" cy="5632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2780665"/>
            <a:ext cx="586105" cy="56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082941"/>
            <a:ext cx="314206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080" y="2703288"/>
            <a:ext cx="361813" cy="34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1687" y="3399985"/>
            <a:ext cx="314206" cy="26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1687" y="4068051"/>
            <a:ext cx="314206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71687" y="4736116"/>
            <a:ext cx="314206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2119562"/>
            <a:ext cx="409420" cy="36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939" y="4911049"/>
            <a:ext cx="409420" cy="36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6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1404920"/>
            <a:ext cx="409420" cy="36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9219" y="2728497"/>
            <a:ext cx="418942" cy="36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0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1385963"/>
            <a:ext cx="409420" cy="36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2025-01-22T06:44:21Z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