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750" b="-20079"/>
          <a:stretch>
            <a:fillRect/>
          </a:stretch>
        </p:blipFill>
        <p:spPr>
          <a:xfrm>
            <a:off x="2999740" y="2853055"/>
            <a:ext cx="6340033" cy="93159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636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07405" y="3901455"/>
            <a:ext cx="228513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68816" y="3901455"/>
            <a:ext cx="218992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96624" y="3901455"/>
            <a:ext cx="409420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29420" y="3901455"/>
            <a:ext cx="228513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290831" y="3901455"/>
            <a:ext cx="228513" cy="247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0982" y="4530324"/>
            <a:ext cx="1075919" cy="2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225188" y="4549381"/>
            <a:ext cx="704584" cy="257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120505" y="4509135"/>
            <a:ext cx="1268730" cy="33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07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2072298"/>
            <a:ext cx="399899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647305" y="2072005"/>
            <a:ext cx="292100" cy="2476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82821" y="2720437"/>
            <a:ext cx="342770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86750" y="2720437"/>
            <a:ext cx="228513" cy="238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443425" y="2720437"/>
            <a:ext cx="342770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5340" y="3320918"/>
            <a:ext cx="390377" cy="305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863627" y="3359044"/>
            <a:ext cx="218992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797481" y="4645789"/>
            <a:ext cx="380856" cy="2478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745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97833" y="2531017"/>
            <a:ext cx="399899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263778" y="2531017"/>
            <a:ext cx="399899" cy="238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139244" y="2531017"/>
            <a:ext cx="399899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05188" y="2531017"/>
            <a:ext cx="399899" cy="24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551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45235" y="2387600"/>
            <a:ext cx="1628140" cy="1206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772525" y="2388235"/>
            <a:ext cx="1727835" cy="1205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803726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3168816" y="3579511"/>
            <a:ext cx="409420" cy="247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558438" y="3579511"/>
            <a:ext cx="218992" cy="238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83287"/>
          <a:stretch>
            <a:fillRect/>
          </a:stretch>
        </p:blipFill>
        <p:spPr>
          <a:xfrm>
            <a:off x="839470" y="1998980"/>
            <a:ext cx="1511935" cy="128016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rcRect r="83287"/>
          <a:stretch>
            <a:fillRect/>
          </a:stretch>
        </p:blipFill>
        <p:spPr>
          <a:xfrm>
            <a:off x="2711450" y="1988820"/>
            <a:ext cx="1511935" cy="128016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rcRect r="83287"/>
          <a:stretch>
            <a:fillRect/>
          </a:stretch>
        </p:blipFill>
        <p:spPr>
          <a:xfrm>
            <a:off x="4584065" y="1998980"/>
            <a:ext cx="1511935" cy="128016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rcRect r="83287"/>
          <a:stretch>
            <a:fillRect/>
          </a:stretch>
        </p:blipFill>
        <p:spPr>
          <a:xfrm>
            <a:off x="6456680" y="1988820"/>
            <a:ext cx="1511935" cy="12801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rcRect r="83287"/>
          <a:stretch>
            <a:fillRect/>
          </a:stretch>
        </p:blipFill>
        <p:spPr>
          <a:xfrm>
            <a:off x="8329295" y="1988820"/>
            <a:ext cx="1511935" cy="12801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2025-01-21T09:46:26Z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