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3165475"/>
            <a:ext cx="5353050" cy="52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268730"/>
            <a:ext cx="9942830" cy="548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165" y="788670"/>
            <a:ext cx="7219950" cy="42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3753" y="3731489"/>
            <a:ext cx="91602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7571" y="4978398"/>
            <a:ext cx="91602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2225" y="5532580"/>
            <a:ext cx="91602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73716" y="1985816"/>
            <a:ext cx="91602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82953" y="3140361"/>
            <a:ext cx="91602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01426" y="4331852"/>
            <a:ext cx="91602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29135" y="4941452"/>
            <a:ext cx="91602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29863" y="1394688"/>
            <a:ext cx="91602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11390" y="2604652"/>
            <a:ext cx="91602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57572" y="3759197"/>
            <a:ext cx="91602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20627" y="4895270"/>
            <a:ext cx="91602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24555" y="1376216"/>
            <a:ext cx="768246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86008" y="1958107"/>
            <a:ext cx="89755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976771" y="3195781"/>
            <a:ext cx="89755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269862" y="2539998"/>
            <a:ext cx="89755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242153" y="3121889"/>
            <a:ext cx="89755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396698" y="1366979"/>
            <a:ext cx="89755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415171" y="1976579"/>
            <a:ext cx="89755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442880" y="2549232"/>
            <a:ext cx="89755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699026" y="2586177"/>
            <a:ext cx="89755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899754" y="1958104"/>
            <a:ext cx="89755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278445" y="5181595"/>
            <a:ext cx="89755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235391" y="5735777"/>
            <a:ext cx="89755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170082" y="5791195"/>
            <a:ext cx="611228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" y="1860550"/>
            <a:ext cx="10566400" cy="313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3266" y="2574203"/>
            <a:ext cx="3600450" cy="2466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1235" y="2543608"/>
            <a:ext cx="608647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" y="1543050"/>
            <a:ext cx="1106170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8202" y="2240828"/>
            <a:ext cx="10534650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325" y="2501900"/>
            <a:ext cx="11817350" cy="185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087" y="3691803"/>
            <a:ext cx="271462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91318" y="3823850"/>
            <a:ext cx="860609" cy="471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2025-01-20T08:18:21Z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