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FCF"/>
    <a:srgbClr val="FDEEF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79" b="-8725"/>
          <a:stretch>
            <a:fillRect/>
          </a:stretch>
        </p:blipFill>
        <p:spPr>
          <a:xfrm>
            <a:off x="2707005" y="2997200"/>
            <a:ext cx="6777990" cy="96266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5440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3175" y="208470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084705"/>
            <a:ext cx="554990" cy="534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235" y="2084705"/>
            <a:ext cx="554990" cy="5340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084705"/>
            <a:ext cx="554990" cy="5340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3335" y="2852420"/>
            <a:ext cx="554990" cy="5340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8120" y="2852420"/>
            <a:ext cx="554990" cy="5340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44335" y="2852420"/>
            <a:ext cx="554990" cy="53403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852420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4736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1917065"/>
            <a:ext cx="9129236" cy="293627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28215" y="2548890"/>
            <a:ext cx="5523865" cy="102425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648075" y="2564765"/>
            <a:ext cx="4319905" cy="93662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935730" y="2564765"/>
            <a:ext cx="935990" cy="93662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224020" y="2564765"/>
            <a:ext cx="1727835" cy="93662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H="1">
            <a:off x="4439920" y="2564765"/>
            <a:ext cx="2879725" cy="100838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8472170" y="2548890"/>
            <a:ext cx="431800" cy="952500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8688070" y="2637155"/>
            <a:ext cx="1440180" cy="864235"/>
          </a:xfrm>
          <a:prstGeom prst="line">
            <a:avLst/>
          </a:prstGeom>
          <a:ln>
            <a:solidFill>
              <a:srgbClr val="01B7FB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373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3711536" y="2223783"/>
            <a:ext cx="361813" cy="219000"/>
          </a:xfrm>
          <a:prstGeom prst="rect">
            <a:avLst/>
          </a:prstGeom>
          <a:solidFill>
            <a:srgbClr val="FDE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4701763" y="2309479"/>
            <a:ext cx="352292" cy="219000"/>
          </a:xfrm>
          <a:prstGeom prst="rect">
            <a:avLst/>
          </a:prstGeom>
          <a:solidFill>
            <a:srgbClr val="FDE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 bwMode="white">
          <a:xfrm>
            <a:off x="2930780" y="2566567"/>
            <a:ext cx="333249" cy="219000"/>
          </a:xfrm>
          <a:prstGeom prst="rect">
            <a:avLst/>
          </a:prstGeom>
          <a:solidFill>
            <a:srgbClr val="FDE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 bwMode="white">
          <a:xfrm>
            <a:off x="6096000" y="2700020"/>
            <a:ext cx="377190" cy="310515"/>
          </a:xfrm>
          <a:prstGeom prst="rect">
            <a:avLst/>
          </a:prstGeom>
          <a:solidFill>
            <a:srgbClr val="FFEF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 bwMode="white">
          <a:xfrm>
            <a:off x="6863080" y="2604770"/>
            <a:ext cx="332105" cy="277495"/>
          </a:xfrm>
          <a:prstGeom prst="rect">
            <a:avLst/>
          </a:prstGeom>
          <a:solidFill>
            <a:srgbClr val="FFEF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 bwMode="white">
          <a:xfrm>
            <a:off x="4117340" y="3081020"/>
            <a:ext cx="365760" cy="295275"/>
          </a:xfrm>
          <a:prstGeom prst="rect">
            <a:avLst/>
          </a:prstGeom>
          <a:solidFill>
            <a:srgbClr val="FDE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 bwMode="white">
          <a:xfrm>
            <a:off x="3206901" y="3356872"/>
            <a:ext cx="352292" cy="219000"/>
          </a:xfrm>
          <a:prstGeom prst="rect">
            <a:avLst/>
          </a:prstGeom>
          <a:solidFill>
            <a:srgbClr val="FDEEF1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 bwMode="white">
          <a:xfrm>
            <a:off x="5463540" y="3404235"/>
            <a:ext cx="342900" cy="240665"/>
          </a:xfrm>
          <a:prstGeom prst="rect">
            <a:avLst/>
          </a:prstGeom>
          <a:solidFill>
            <a:srgbClr val="FFEF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 bwMode="white">
          <a:xfrm>
            <a:off x="7106285" y="3429000"/>
            <a:ext cx="385445" cy="332105"/>
          </a:xfrm>
          <a:prstGeom prst="rect">
            <a:avLst/>
          </a:prstGeom>
          <a:solidFill>
            <a:srgbClr val="FFEF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 bwMode="white">
          <a:xfrm>
            <a:off x="6456045" y="3501390"/>
            <a:ext cx="386080" cy="331470"/>
          </a:xfrm>
          <a:prstGeom prst="rect">
            <a:avLst/>
          </a:prstGeom>
          <a:solidFill>
            <a:srgbClr val="FFEF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74156" y="4232873"/>
            <a:ext cx="2208967" cy="304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6417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978639" y="2301014"/>
            <a:ext cx="22851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2301014"/>
            <a:ext cx="22851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86397" y="2301014"/>
            <a:ext cx="199949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12040" y="3082564"/>
            <a:ext cx="22851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606297" y="3082564"/>
            <a:ext cx="22851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967355" y="3082564"/>
            <a:ext cx="228513" cy="247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5113" y="3730679"/>
            <a:ext cx="2208967" cy="30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490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482518" y="2025587"/>
            <a:ext cx="390377" cy="257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20251" y="2655406"/>
            <a:ext cx="390377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50125" y="3905500"/>
            <a:ext cx="399899" cy="24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2025-01-21T09:54:28Z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