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90675" y="2470150"/>
            <a:ext cx="9010650" cy="191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772920"/>
            <a:ext cx="11796395" cy="31762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600553" y="3676072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02662" y="4368799"/>
            <a:ext cx="1756538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2917" y="3629890"/>
            <a:ext cx="1756538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77499" y="4378035"/>
            <a:ext cx="1756538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213789" y="3694545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1026589" y="4479636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0700" y="1346200"/>
            <a:ext cx="11150600" cy="4165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59680" y="2087417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40189" y="2041235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64407" y="2078180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18662" y="2872507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916407" y="2863271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84843" y="2826326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455243" y="4331853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46225" y="4267198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292625" y="4285671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65134" y="4276435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5243" y="4969162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346225" y="5079999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468116" y="5061526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1202080" y="5024581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700" y="1517650"/>
            <a:ext cx="10642600" cy="3822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2759" y="4689330"/>
            <a:ext cx="2714625" cy="638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3959" y="4689330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628775"/>
            <a:ext cx="11868785" cy="35344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1777" y="3895003"/>
            <a:ext cx="27146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886" y="4523076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69</cp:revision>
  <dcterms:created xsi:type="dcterms:W3CDTF">2015-09-16T06:44:00Z</dcterms:created>
  <dcterms:modified xsi:type="dcterms:W3CDTF">2025-01-20T08:17:52Z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