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75" y="3127375"/>
            <a:ext cx="548005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1758950"/>
            <a:ext cx="10852150" cy="476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" y="1239520"/>
            <a:ext cx="3302000" cy="42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32" y="2005878"/>
            <a:ext cx="5600700" cy="4010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655" y="2035896"/>
            <a:ext cx="48863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1390650"/>
            <a:ext cx="11835765" cy="4442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5099" y="2669308"/>
            <a:ext cx="3803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5099" y="3398981"/>
            <a:ext cx="3803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863" y="4239491"/>
            <a:ext cx="3803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5100" y="5061528"/>
            <a:ext cx="3803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2300" y="3731493"/>
            <a:ext cx="380319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9719" y="4221020"/>
            <a:ext cx="380319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39028" y="4267202"/>
            <a:ext cx="380319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8955" y="5033820"/>
            <a:ext cx="380319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48265" y="4987638"/>
            <a:ext cx="380319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390775"/>
            <a:ext cx="111760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6262" y="3223490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3462" y="3186545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9825" y="3177308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0370" y="4017817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3316" y="4008581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1716" y="4008581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746250"/>
            <a:ext cx="11531600" cy="336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415" y="2611149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2043" y="4562763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4552" y="4525817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