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3" r:id="rId5"/>
    <p:sldId id="342" r:id="rId6"/>
    <p:sldId id="341" r:id="rId7"/>
    <p:sldId id="340" r:id="rId8"/>
    <p:sldId id="338" r:id="rId9"/>
    <p:sldId id="336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 b="-10398"/>
          <a:stretch>
            <a:fillRect/>
          </a:stretch>
        </p:blipFill>
        <p:spPr>
          <a:xfrm>
            <a:off x="2999740" y="2780665"/>
            <a:ext cx="6116952" cy="11466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20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2960548"/>
            <a:ext cx="238035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1612" y="2951006"/>
            <a:ext cx="428463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64" y="2951006"/>
            <a:ext cx="428463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95516" y="2951006"/>
            <a:ext cx="428463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5088" y="3685700"/>
            <a:ext cx="428463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1612" y="3685700"/>
            <a:ext cx="428463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8992" y="3685700"/>
            <a:ext cx="238035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85944" y="3695241"/>
            <a:ext cx="228513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54659" y="4429934"/>
            <a:ext cx="428463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92040" y="4429934"/>
            <a:ext cx="238035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38992" y="4429934"/>
            <a:ext cx="428463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95516" y="4429934"/>
            <a:ext cx="428463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54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235200"/>
            <a:ext cx="586105" cy="5632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2235200"/>
            <a:ext cx="586105" cy="5632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2235200"/>
            <a:ext cx="586105" cy="5632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068955"/>
            <a:ext cx="586105" cy="5784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3068955"/>
            <a:ext cx="586105" cy="5778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0700" y="3068955"/>
            <a:ext cx="586105" cy="57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5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4449797"/>
            <a:ext cx="238035" cy="2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1738" y="4449797"/>
            <a:ext cx="428463" cy="2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1964" y="4449797"/>
            <a:ext cx="428463" cy="2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5012" y="4392534"/>
            <a:ext cx="352292" cy="34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24937" y="4449797"/>
            <a:ext cx="409420" cy="2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24785" y="4545234"/>
            <a:ext cx="352292" cy="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62720" y="4449797"/>
            <a:ext cx="228513" cy="2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52947" y="4449797"/>
            <a:ext cx="228513" cy="2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33652" y="4411622"/>
            <a:ext cx="409420" cy="32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351405" y="4392295"/>
            <a:ext cx="385445" cy="4044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0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060" y="3649345"/>
            <a:ext cx="308229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2708910"/>
            <a:ext cx="4933315" cy="172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5910695"/>
            <a:ext cx="361813" cy="35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836" y="5920220"/>
            <a:ext cx="390377" cy="33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4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4024332"/>
            <a:ext cx="2199445" cy="29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27" y="4681552"/>
            <a:ext cx="1856675" cy="31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6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816218"/>
            <a:ext cx="2199445" cy="295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3455013"/>
            <a:ext cx="3332493" cy="32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4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083552"/>
            <a:ext cx="2199445" cy="31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070" y="2742543"/>
            <a:ext cx="2342267" cy="31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977517"/>
            <a:ext cx="2199445" cy="26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3635087"/>
            <a:ext cx="1056876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1838" y="3606497"/>
            <a:ext cx="495113" cy="32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8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5130429"/>
            <a:ext cx="428463" cy="26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6221" y="5130429"/>
            <a:ext cx="409420" cy="26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8337" y="5130429"/>
            <a:ext cx="428463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38488" y="5130429"/>
            <a:ext cx="428463" cy="26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25793" y="5968882"/>
            <a:ext cx="599848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2695" y="5968882"/>
            <a:ext cx="1104483" cy="26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43274" y="5968882"/>
            <a:ext cx="742670" cy="26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12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20665" y="1416050"/>
            <a:ext cx="48958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81460" y="1519328"/>
            <a:ext cx="352292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0403" y="2367206"/>
            <a:ext cx="418942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71889" y="2367206"/>
            <a:ext cx="228513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0503" y="3205557"/>
            <a:ext cx="228513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40100" y="4043908"/>
            <a:ext cx="238035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72846" y="4005801"/>
            <a:ext cx="1075919" cy="32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62317" y="4043908"/>
            <a:ext cx="228513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40503" y="4844152"/>
            <a:ext cx="1047355" cy="32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96926" y="1510011"/>
            <a:ext cx="418942" cy="2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360" y="1510011"/>
            <a:ext cx="428463" cy="2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647" y="2348979"/>
            <a:ext cx="409420" cy="2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5365" y="2348979"/>
            <a:ext cx="428463" cy="2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8185" y="4122420"/>
            <a:ext cx="43434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16322" y="4122251"/>
            <a:ext cx="428463" cy="2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77380" y="4122251"/>
            <a:ext cx="418942" cy="2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62595" y="4122420"/>
            <a:ext cx="47180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92292" y="5895524"/>
            <a:ext cx="418942" cy="2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550" y="4122420"/>
            <a:ext cx="44831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85835" y="4076700"/>
            <a:ext cx="42989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bldLvl="0" animBg="1"/>
      <p:bldP spid="12" grpId="0" animBg="1"/>
      <p:bldP spid="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85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64" y="2291160"/>
            <a:ext cx="371335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7808" y="2805684"/>
            <a:ext cx="371335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6599" y="2805684"/>
            <a:ext cx="380856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5793" y="2805684"/>
            <a:ext cx="371335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1964" y="3310680"/>
            <a:ext cx="371335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87002" y="3310680"/>
            <a:ext cx="371335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8085" y="4091993"/>
            <a:ext cx="2380352" cy="28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9697" y="4825666"/>
            <a:ext cx="428463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82267" y="4825666"/>
            <a:ext cx="228513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9697" y="4825666"/>
            <a:ext cx="238035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943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2061558"/>
            <a:ext cx="314206" cy="26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1687" y="2794978"/>
            <a:ext cx="314206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71687" y="3528399"/>
            <a:ext cx="314206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023715"/>
            <a:ext cx="11340000" cy="28854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71260" y="4985547"/>
            <a:ext cx="314206" cy="25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71260" y="6433056"/>
            <a:ext cx="323727" cy="25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2890540"/>
            <a:ext cx="409420" cy="36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109440"/>
            <a:ext cx="11340000" cy="25969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82797" y="5083294"/>
            <a:ext cx="418942" cy="36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58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6146" y="1453423"/>
            <a:ext cx="409420" cy="36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920"/>
            <a:ext cx="11340000" cy="14716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10982" y="3216704"/>
            <a:ext cx="418942" cy="36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9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2186355"/>
            <a:ext cx="418942" cy="36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2025-01-22T06:42:56Z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