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9425" y="3140075"/>
            <a:ext cx="3613150" cy="57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71270" y="1772920"/>
            <a:ext cx="9594850" cy="28003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52311" y="2405350"/>
            <a:ext cx="2609850" cy="20288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95718" y="2592098"/>
            <a:ext cx="2514600" cy="18954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35473" y="2648094"/>
            <a:ext cx="2286000" cy="1857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135" y="1394460"/>
            <a:ext cx="11830050" cy="444119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35172" y="1357745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4844" y="5329381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64335" y="5403272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7452117" y="5347854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2444" y="5421744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851099" y="5366326"/>
            <a:ext cx="565046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1445" y="1406525"/>
            <a:ext cx="11929110" cy="41656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75269" y="4911003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19171" y="2539999"/>
            <a:ext cx="334138" cy="2955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93280" y="2493817"/>
            <a:ext cx="315665" cy="33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27607" y="2530763"/>
            <a:ext cx="315665" cy="33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97280" y="2512290"/>
            <a:ext cx="315665" cy="332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24407" y="4969163"/>
            <a:ext cx="481920" cy="48029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495" y="1599565"/>
            <a:ext cx="11890375" cy="378523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8251" y="4763221"/>
            <a:ext cx="2714625" cy="6381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111026" y="3980872"/>
            <a:ext cx="537338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9826" y="3925454"/>
            <a:ext cx="537338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2953" y="3925454"/>
            <a:ext cx="2717119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671971" y="4876800"/>
            <a:ext cx="537338" cy="4895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2025-01-20T08:16:52Z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