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15105"/>
          <a:stretch>
            <a:fillRect/>
          </a:stretch>
        </p:blipFill>
        <p:spPr>
          <a:xfrm>
            <a:off x="3647440" y="2204720"/>
            <a:ext cx="5024120" cy="22047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4489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31183" y="2952036"/>
            <a:ext cx="590327" cy="343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121025" y="2999740"/>
            <a:ext cx="647700" cy="295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92191" y="2952036"/>
            <a:ext cx="599848" cy="334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720205" y="2980690"/>
            <a:ext cx="8382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95995" y="2999740"/>
            <a:ext cx="647700" cy="294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300335" y="2980690"/>
            <a:ext cx="838200" cy="314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bldLvl="0" animBg="1"/>
      <p:bldP spid="9" grpId="0" animBg="1"/>
      <p:bldP spid="10" grpId="0" bldLvl="0" animBg="1"/>
      <p:bldP spid="11" grpId="0" bldLvl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440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69219" y="4305207"/>
            <a:ext cx="228513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78337" y="4305207"/>
            <a:ext cx="218992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044534" y="4305207"/>
            <a:ext cx="228513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63173" y="4305207"/>
            <a:ext cx="199949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19848" y="4305207"/>
            <a:ext cx="390377" cy="248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300352" y="4314746"/>
            <a:ext cx="228513" cy="238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57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59496" y="2052671"/>
            <a:ext cx="409420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68010" y="2052671"/>
            <a:ext cx="21899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33753" y="2052671"/>
            <a:ext cx="390377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40403" y="2662268"/>
            <a:ext cx="218992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87103" y="2662268"/>
            <a:ext cx="409420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033753" y="2662268"/>
            <a:ext cx="56176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582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577984" y="3453449"/>
            <a:ext cx="352292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58287" y="3453449"/>
            <a:ext cx="352292" cy="323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1933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44584" y="2167504"/>
            <a:ext cx="21899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63627" y="3082417"/>
            <a:ext cx="228513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87405" y="3987800"/>
            <a:ext cx="390377" cy="257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77934" y="4912244"/>
            <a:ext cx="371335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919748" y="4912244"/>
            <a:ext cx="228513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