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7" b="4918"/>
          <a:stretch>
            <a:fillRect/>
          </a:stretch>
        </p:blipFill>
        <p:spPr>
          <a:xfrm>
            <a:off x="3791585" y="3016885"/>
            <a:ext cx="4529455" cy="83693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56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1891943"/>
            <a:ext cx="2237531" cy="2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2416756"/>
            <a:ext cx="2199445" cy="295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3821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93098" y="3475121"/>
            <a:ext cx="2075667" cy="27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48866" y="3475121"/>
            <a:ext cx="2075667" cy="276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31183" y="3990208"/>
            <a:ext cx="3151586" cy="3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86952" y="3990208"/>
            <a:ext cx="3151586" cy="314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83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511332"/>
            <a:ext cx="2237531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39949" y="2511332"/>
            <a:ext cx="2380352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39193" y="2511332"/>
            <a:ext cx="1790025" cy="286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3445" y="3016885"/>
            <a:ext cx="6206490" cy="69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2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503286"/>
            <a:ext cx="2237531" cy="25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3018820"/>
            <a:ext cx="2075667" cy="25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3524806"/>
            <a:ext cx="2208967" cy="29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4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729571" y="3360442"/>
            <a:ext cx="399899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86347" y="3360442"/>
            <a:ext cx="399899" cy="343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4495428"/>
            <a:ext cx="2208967" cy="27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5000925"/>
            <a:ext cx="2865944" cy="3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5113" y="5535036"/>
            <a:ext cx="2228010" cy="27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5113" y="6050071"/>
            <a:ext cx="3189672" cy="295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206649" y="6040534"/>
            <a:ext cx="1885239" cy="305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