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 b="-10806"/>
          <a:stretch>
            <a:fillRect/>
          </a:stretch>
        </p:blipFill>
        <p:spPr>
          <a:xfrm>
            <a:off x="2855595" y="2925445"/>
            <a:ext cx="6447732" cy="10402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3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83274" y="3425385"/>
            <a:ext cx="704584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6020" y="3425385"/>
            <a:ext cx="1047355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9093" y="3415856"/>
            <a:ext cx="704584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7052" y="3425385"/>
            <a:ext cx="1047355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97531" y="4016234"/>
            <a:ext cx="399899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0226" y="4016234"/>
            <a:ext cx="409420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43828" y="4016234"/>
            <a:ext cx="571284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71738" y="4016234"/>
            <a:ext cx="390377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40201" y="4616612"/>
            <a:ext cx="228513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63425" y="4616612"/>
            <a:ext cx="218992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10528" y="5216990"/>
            <a:ext cx="399899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8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91335" y="1433530"/>
            <a:ext cx="399899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3954" y="2033549"/>
            <a:ext cx="399899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9546" y="2033549"/>
            <a:ext cx="409420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73753" y="2633568"/>
            <a:ext cx="218992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16020" y="2633568"/>
            <a:ext cx="228513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14911" y="2633568"/>
            <a:ext cx="228513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88060" y="4433625"/>
            <a:ext cx="399899" cy="25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54055" y="4433625"/>
            <a:ext cx="409420" cy="25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21259" y="5043168"/>
            <a:ext cx="399899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20856" y="5043168"/>
            <a:ext cx="390377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1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312" y="2606427"/>
            <a:ext cx="399899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87858" y="2606427"/>
            <a:ext cx="380856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96926" y="2606427"/>
            <a:ext cx="218992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9823" y="2606427"/>
            <a:ext cx="399899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10327" y="2606427"/>
            <a:ext cx="409420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8312" y="3207068"/>
            <a:ext cx="399899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68816" y="3207068"/>
            <a:ext cx="399899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49319" y="3207068"/>
            <a:ext cx="399899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48866" y="3207068"/>
            <a:ext cx="380856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48413" y="3207068"/>
            <a:ext cx="228513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519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910730" y="4303311"/>
            <a:ext cx="352292" cy="333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0226" y="4875319"/>
            <a:ext cx="352292" cy="333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