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75" y="3133725"/>
            <a:ext cx="53022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2028825"/>
            <a:ext cx="11766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3536" y="3177310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0372" y="3195782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5317" y="3177310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1026" y="3205019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8991" y="434109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3936" y="4350328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49646" y="434109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16119" y="4322618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2025650"/>
            <a:ext cx="10566400" cy="280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7282" y="3186547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045" y="3722256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0336" y="4313383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4954" y="3177310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0372" y="375920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4954" y="4304147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97281" y="3214256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8045" y="3749965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15754" y="4294911"/>
            <a:ext cx="34337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255395"/>
            <a:ext cx="10864850" cy="538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741680"/>
            <a:ext cx="311785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087" y="3590203"/>
            <a:ext cx="27146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959" y="3534784"/>
            <a:ext cx="27146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959" y="5326639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" y="1851660"/>
            <a:ext cx="11881485" cy="287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9862" y="3103418"/>
            <a:ext cx="491155" cy="39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9935" y="4165600"/>
            <a:ext cx="491155" cy="39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