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975" y="3133725"/>
            <a:ext cx="54800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336675"/>
            <a:ext cx="11271250" cy="418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82953" y="2944231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2371" y="2805686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5825" y="4736086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12553" y="4736086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268730"/>
            <a:ext cx="11087100" cy="551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0553" y="2039067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2844" y="3766267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1317" y="5317976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" y="1758950"/>
            <a:ext cx="11834495" cy="334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9681" y="4375867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5717" y="4394340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7753" y="4348158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98880" y="4375867"/>
            <a:ext cx="592755" cy="47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755" y="1920875"/>
            <a:ext cx="8864600" cy="301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41935" y="4414981"/>
            <a:ext cx="592755" cy="385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5899" y="4451926"/>
            <a:ext cx="592755" cy="385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2025-01-20T07:10:41Z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