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E7DC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485" b="-20079"/>
          <a:stretch>
            <a:fillRect/>
          </a:stretch>
        </p:blipFill>
        <p:spPr>
          <a:xfrm>
            <a:off x="2999740" y="2997200"/>
            <a:ext cx="6647180" cy="94424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4834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4044785" y="3636155"/>
            <a:ext cx="342770" cy="209752"/>
          </a:xfrm>
          <a:prstGeom prst="rect">
            <a:avLst/>
          </a:prstGeom>
          <a:solidFill>
            <a:srgbClr val="FEE7DC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43324" y="3626621"/>
            <a:ext cx="199949" cy="219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11939" y="4761192"/>
            <a:ext cx="2313702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67556" y="4761192"/>
            <a:ext cx="2142317" cy="324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3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130976"/>
            <a:ext cx="2237531" cy="257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751539"/>
            <a:ext cx="3484836" cy="305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1597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071984"/>
            <a:ext cx="2237531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719881"/>
            <a:ext cx="2075667" cy="285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6600" y="3348990"/>
            <a:ext cx="3756660" cy="1057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649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83576" y="2748969"/>
            <a:ext cx="2228010" cy="27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12141" y="3378019"/>
            <a:ext cx="2199445" cy="285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82166" y="4693305"/>
            <a:ext cx="3789521" cy="333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2025-01-21T10:35:56Z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