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AFE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-8725"/>
          <a:stretch>
            <a:fillRect/>
          </a:stretch>
        </p:blipFill>
        <p:spPr>
          <a:xfrm>
            <a:off x="3431540" y="2925445"/>
            <a:ext cx="5274945" cy="9740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3402049"/>
            <a:ext cx="409420" cy="24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5994" y="3402049"/>
            <a:ext cx="399899" cy="24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5541" y="3411602"/>
            <a:ext cx="390377" cy="2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5088" y="3402049"/>
            <a:ext cx="409420" cy="24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4156" y="3402049"/>
            <a:ext cx="399899" cy="24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33702" y="3402049"/>
            <a:ext cx="399899" cy="24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5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920240"/>
            <a:ext cx="554990" cy="534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010" y="1920240"/>
            <a:ext cx="554990" cy="534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1920240"/>
            <a:ext cx="554990" cy="534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581275"/>
            <a:ext cx="554990" cy="5340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2564765"/>
            <a:ext cx="554990" cy="5340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2564765"/>
            <a:ext cx="554990" cy="53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855470"/>
            <a:ext cx="10165080" cy="294179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606550" y="2593975"/>
            <a:ext cx="2041525" cy="105092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631315" y="2593975"/>
            <a:ext cx="1872615" cy="105092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24245" y="2637155"/>
            <a:ext cx="2041525" cy="105092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256270" y="2593975"/>
            <a:ext cx="2041525" cy="105092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808345" y="2637155"/>
            <a:ext cx="4489450" cy="108013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4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4055" y="2471586"/>
            <a:ext cx="2237531" cy="25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2957287"/>
            <a:ext cx="1599596" cy="30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5055" y="3935730"/>
            <a:ext cx="692594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4055" y="5071517"/>
            <a:ext cx="2237531" cy="25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06750" y="5071517"/>
            <a:ext cx="2237531" cy="25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3098" y="5519124"/>
            <a:ext cx="6122267" cy="30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2216796"/>
            <a:ext cx="228513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929" y="2216796"/>
            <a:ext cx="228514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9445" y="2216796"/>
            <a:ext cx="228513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8413" y="2885024"/>
            <a:ext cx="228513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730" y="2885024"/>
            <a:ext cx="218992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6246" y="2885024"/>
            <a:ext cx="228513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