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-6197"/>
          <a:stretch>
            <a:fillRect/>
          </a:stretch>
        </p:blipFill>
        <p:spPr>
          <a:xfrm>
            <a:off x="2711450" y="3141345"/>
            <a:ext cx="706755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197664"/>
            <a:ext cx="380856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197664"/>
            <a:ext cx="399899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93" y="2197664"/>
            <a:ext cx="399899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2207210"/>
            <a:ext cx="39037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84250" y="2647315"/>
            <a:ext cx="151447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15690" y="2686050"/>
            <a:ext cx="151447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47130" y="2686050"/>
            <a:ext cx="151447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903970" y="2636520"/>
            <a:ext cx="151447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2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60575"/>
            <a:ext cx="10156793" cy="310753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96770" y="3660140"/>
            <a:ext cx="1478915" cy="92075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702685" y="3660140"/>
            <a:ext cx="2753360" cy="99250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719195" y="3573145"/>
            <a:ext cx="1584325" cy="100774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19645" y="3588385"/>
            <a:ext cx="2088515" cy="106426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456045" y="3644900"/>
            <a:ext cx="2376170" cy="93599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479915" y="3588385"/>
            <a:ext cx="1080770" cy="106426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7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1930" y="2033905"/>
            <a:ext cx="1447800" cy="21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3985" y="2033905"/>
            <a:ext cx="1447800" cy="2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6040" y="2033905"/>
            <a:ext cx="1447800" cy="2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07304" y="4082942"/>
            <a:ext cx="304685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49219" y="4082942"/>
            <a:ext cx="304685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091133" y="4082942"/>
            <a:ext cx="304685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071487"/>
            <a:ext cx="2237531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642827"/>
            <a:ext cx="2827858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74591"/>
            <a:ext cx="1628161" cy="2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9874" y="2074591"/>
            <a:ext cx="1628161" cy="2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4156" y="2074591"/>
            <a:ext cx="1628161" cy="2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916" y="2074591"/>
            <a:ext cx="1475817" cy="2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