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67200" y="3146425"/>
            <a:ext cx="3657600" cy="5651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9075" y="1870075"/>
            <a:ext cx="11753850" cy="31178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230444" y="4525817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" y="1397000"/>
            <a:ext cx="11784330" cy="44767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2834" y="2107045"/>
            <a:ext cx="10963275" cy="3733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425" y="2317750"/>
            <a:ext cx="10979150" cy="2222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117135" y="2946401"/>
            <a:ext cx="2957265" cy="62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400990" y="3796146"/>
            <a:ext cx="2356902" cy="6280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" y="1604010"/>
            <a:ext cx="8553450" cy="28892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98660" y="2536190"/>
            <a:ext cx="1981200" cy="18923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452116" y="2290617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33643" y="3158835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42879" y="3999344"/>
            <a:ext cx="417265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1950085"/>
            <a:ext cx="11846560" cy="29571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962" y="1941657"/>
            <a:ext cx="12020550" cy="30670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2025-01-20T08:17:04Z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