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38" b="34504"/>
          <a:stretch>
            <a:fillRect/>
          </a:stretch>
        </p:blipFill>
        <p:spPr>
          <a:xfrm>
            <a:off x="2567940" y="2132965"/>
            <a:ext cx="7058660" cy="9359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14" b="31139"/>
          <a:stretch>
            <a:fillRect/>
          </a:stretch>
        </p:blipFill>
        <p:spPr>
          <a:xfrm>
            <a:off x="2999740" y="3717290"/>
            <a:ext cx="6106160" cy="93789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42417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2978387" y="3633163"/>
            <a:ext cx="218992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3274" y="3633163"/>
            <a:ext cx="390377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739093" y="3633163"/>
            <a:ext cx="228513" cy="247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61567"/>
          <a:stretch>
            <a:fillRect/>
          </a:stretch>
        </p:blipFill>
        <p:spPr>
          <a:xfrm>
            <a:off x="839470" y="1988820"/>
            <a:ext cx="4176395" cy="119126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52504"/>
          <a:stretch>
            <a:fillRect/>
          </a:stretch>
        </p:blipFill>
        <p:spPr>
          <a:xfrm>
            <a:off x="6263005" y="1988820"/>
            <a:ext cx="5161280" cy="11912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3684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122891"/>
            <a:ext cx="218992" cy="24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122891"/>
            <a:ext cx="228513" cy="24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43929" y="2122891"/>
            <a:ext cx="218992" cy="24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71738" y="2122891"/>
            <a:ext cx="218992" cy="24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2418" y="2801840"/>
            <a:ext cx="218992" cy="24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949319" y="2801840"/>
            <a:ext cx="228513" cy="24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43929" y="2801840"/>
            <a:ext cx="218992" cy="24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71738" y="2801840"/>
            <a:ext cx="218992" cy="2486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278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165" y="2132965"/>
            <a:ext cx="554990" cy="53403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132965"/>
            <a:ext cx="554990" cy="53403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2132965"/>
            <a:ext cx="554990" cy="53403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2132965"/>
            <a:ext cx="554990" cy="53403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0225" y="2925445"/>
            <a:ext cx="554990" cy="53403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55820" y="2894965"/>
            <a:ext cx="554990" cy="53403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6045" y="2925445"/>
            <a:ext cx="554990" cy="53403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96450" y="2925445"/>
            <a:ext cx="554990" cy="534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0138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1284" y="4010136"/>
            <a:ext cx="371335" cy="2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26246" y="4010136"/>
            <a:ext cx="228513" cy="2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92695" y="4010136"/>
            <a:ext cx="228513" cy="2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797229" y="3971970"/>
            <a:ext cx="380856" cy="30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77581" y="4010136"/>
            <a:ext cx="390377" cy="238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282065" y="4000595"/>
            <a:ext cx="218992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48513" y="4000595"/>
            <a:ext cx="228513" cy="257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053047" y="3971970"/>
            <a:ext cx="380855" cy="30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069715"/>
            <a:ext cx="37147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673215" y="4076700"/>
            <a:ext cx="371475" cy="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053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39143" y="2081283"/>
            <a:ext cx="390377" cy="342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25591" y="3548191"/>
            <a:ext cx="390377" cy="2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8790" y="3643445"/>
            <a:ext cx="333249" cy="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30075" y="3548191"/>
            <a:ext cx="218992" cy="2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96523" y="3548191"/>
            <a:ext cx="218992" cy="24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20100" y="3500564"/>
            <a:ext cx="361813" cy="33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2025-01-21T10:45:08Z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