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10" b="-21295"/>
          <a:stretch>
            <a:fillRect/>
          </a:stretch>
        </p:blipFill>
        <p:spPr>
          <a:xfrm>
            <a:off x="3517900" y="2853055"/>
            <a:ext cx="5156835" cy="1085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0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02418" y="2056104"/>
            <a:ext cx="399899" cy="24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68413" y="2056104"/>
            <a:ext cx="409420" cy="24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43929" y="2056104"/>
            <a:ext cx="390377" cy="24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09924" y="2056104"/>
            <a:ext cx="409420" cy="24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73803" y="2735177"/>
            <a:ext cx="409420" cy="24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49319" y="2735177"/>
            <a:ext cx="399899" cy="24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15314" y="2735177"/>
            <a:ext cx="409420" cy="24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90831" y="2735177"/>
            <a:ext cx="399899" cy="24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95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64130" y="2110354"/>
            <a:ext cx="295163" cy="257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82921" y="2100823"/>
            <a:ext cx="1647204" cy="27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05642" y="2110354"/>
            <a:ext cx="304685" cy="257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24433" y="2100823"/>
            <a:ext cx="1647204" cy="27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64130" y="2787033"/>
            <a:ext cx="295163" cy="257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82921" y="2777502"/>
            <a:ext cx="1618639" cy="27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58035" y="2758441"/>
            <a:ext cx="352292" cy="32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86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92896" y="2119290"/>
            <a:ext cx="228513" cy="24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34811" y="2119290"/>
            <a:ext cx="228513" cy="24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62619" y="2119290"/>
            <a:ext cx="228513" cy="24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11939" y="2795520"/>
            <a:ext cx="380856" cy="24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44332" y="2795520"/>
            <a:ext cx="399899" cy="24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81662" y="2795520"/>
            <a:ext cx="380856" cy="24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661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1988820"/>
            <a:ext cx="10775538" cy="368208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908810" y="2835275"/>
            <a:ext cx="1522730" cy="1961515"/>
          </a:xfrm>
          <a:prstGeom prst="line">
            <a:avLst/>
          </a:prstGeom>
          <a:ln>
            <a:solidFill>
              <a:srgbClr val="00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863340" y="2853055"/>
            <a:ext cx="5544820" cy="1871980"/>
          </a:xfrm>
          <a:prstGeom prst="line">
            <a:avLst/>
          </a:prstGeom>
          <a:ln>
            <a:solidFill>
              <a:srgbClr val="00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3575685" y="2780665"/>
            <a:ext cx="2016125" cy="2016125"/>
          </a:xfrm>
          <a:prstGeom prst="line">
            <a:avLst/>
          </a:prstGeom>
          <a:ln>
            <a:solidFill>
              <a:srgbClr val="00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5519420" y="2780665"/>
            <a:ext cx="1872615" cy="2016125"/>
          </a:xfrm>
          <a:prstGeom prst="line">
            <a:avLst/>
          </a:prstGeom>
          <a:ln>
            <a:solidFill>
              <a:srgbClr val="00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7392035" y="2835275"/>
            <a:ext cx="1872615" cy="2016125"/>
          </a:xfrm>
          <a:prstGeom prst="line">
            <a:avLst/>
          </a:prstGeom>
          <a:ln>
            <a:solidFill>
              <a:srgbClr val="00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7679690" y="2853055"/>
            <a:ext cx="3241040" cy="2016125"/>
          </a:xfrm>
          <a:prstGeom prst="line">
            <a:avLst/>
          </a:prstGeom>
          <a:ln>
            <a:solidFill>
              <a:srgbClr val="00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00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26045" y="4566879"/>
            <a:ext cx="199949" cy="24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05994" y="4566879"/>
            <a:ext cx="218992" cy="24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24030" y="4566879"/>
            <a:ext cx="228513" cy="24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2025-01-21T10:06:51Z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