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4" b="-15758"/>
          <a:stretch>
            <a:fillRect/>
          </a:stretch>
        </p:blipFill>
        <p:spPr>
          <a:xfrm>
            <a:off x="3196590" y="2997200"/>
            <a:ext cx="5798185" cy="10585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91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48916" y="2052514"/>
            <a:ext cx="409420" cy="247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24433" y="2052514"/>
            <a:ext cx="228513" cy="247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30327" y="5033262"/>
            <a:ext cx="409420" cy="247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77481" y="5033262"/>
            <a:ext cx="352291" cy="23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72241" y="5033262"/>
            <a:ext cx="228513" cy="23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06801" y="5785591"/>
            <a:ext cx="228513" cy="247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101410" y="5785591"/>
            <a:ext cx="228513" cy="247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9600" y="2636520"/>
            <a:ext cx="4729163" cy="1463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5237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874156" y="3704951"/>
            <a:ext cx="4903526" cy="29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74065" y="2781935"/>
            <a:ext cx="5003800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5827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321662" y="3054703"/>
            <a:ext cx="4103727" cy="305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835314" y="5238197"/>
            <a:ext cx="352292" cy="333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2132965"/>
            <a:ext cx="5003800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/>
          <a:stretch>
            <a:fillRect/>
          </a:stretch>
        </p:blipFill>
        <p:spPr>
          <a:xfrm>
            <a:off x="360045" y="1224280"/>
            <a:ext cx="10488340" cy="2665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54156" y="3344566"/>
            <a:ext cx="228513" cy="238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86246" y="3335014"/>
            <a:ext cx="228513" cy="257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488295" y="1340485"/>
            <a:ext cx="704850" cy="131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2025-01-21T10:12:59Z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