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 b="8340"/>
          <a:stretch>
            <a:fillRect/>
          </a:stretch>
        </p:blipFill>
        <p:spPr>
          <a:xfrm>
            <a:off x="3100705" y="2997200"/>
            <a:ext cx="5989955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206067"/>
            <a:ext cx="399899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206067"/>
            <a:ext cx="40942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206067"/>
            <a:ext cx="399899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206067"/>
            <a:ext cx="40942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3006976"/>
            <a:ext cx="399899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3006976"/>
            <a:ext cx="40942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3006976"/>
            <a:ext cx="399899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3006976"/>
            <a:ext cx="40942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454793"/>
            <a:ext cx="3522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2454793"/>
            <a:ext cx="333249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420" y="2979420"/>
            <a:ext cx="36195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2922303"/>
            <a:ext cx="3522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2979549"/>
            <a:ext cx="36181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2947" y="2931844"/>
            <a:ext cx="3522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2216" y="3885947"/>
            <a:ext cx="3522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075" y="3885947"/>
            <a:ext cx="342770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6448" y="4048145"/>
            <a:ext cx="15234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1007" y="4029063"/>
            <a:ext cx="342769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6246" y="4515655"/>
            <a:ext cx="361813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24584" y="4515655"/>
            <a:ext cx="352291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262322"/>
            <a:ext cx="39989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262322"/>
            <a:ext cx="39989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2262322"/>
            <a:ext cx="4094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2262322"/>
            <a:ext cx="4094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526" y="2262322"/>
            <a:ext cx="39989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1259" y="2262322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0201" y="3872197"/>
            <a:ext cx="4094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8413" y="3872197"/>
            <a:ext cx="39989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87103" y="3872197"/>
            <a:ext cx="4094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15314" y="3872197"/>
            <a:ext cx="39989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3047" y="3872197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7430" y="3872197"/>
            <a:ext cx="218992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39445" y="2979182"/>
            <a:ext cx="2085188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967" y="3713687"/>
            <a:ext cx="1913803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996849"/>
            <a:ext cx="2075667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749833"/>
            <a:ext cx="2856423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