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7" b="767"/>
          <a:stretch>
            <a:fillRect/>
          </a:stretch>
        </p:blipFill>
        <p:spPr>
          <a:xfrm>
            <a:off x="3359150" y="2853055"/>
            <a:ext cx="5469890" cy="10102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67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871649"/>
            <a:ext cx="2085188" cy="295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357385"/>
            <a:ext cx="2237531" cy="2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0080" y="2833370"/>
            <a:ext cx="5046345" cy="45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4489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3692168"/>
            <a:ext cx="2218488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68362" y="3692168"/>
            <a:ext cx="2237531" cy="27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0885" y="4133215"/>
            <a:ext cx="8044180" cy="48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41438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283576" y="4515589"/>
            <a:ext cx="2085188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654408" y="4506048"/>
            <a:ext cx="2247052" cy="25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196624" y="4515589"/>
            <a:ext cx="2075667" cy="248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138555" y="4867275"/>
            <a:ext cx="797179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76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1833592"/>
            <a:ext cx="3960906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8942" y="2309837"/>
            <a:ext cx="2237531" cy="257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984" y="2747982"/>
            <a:ext cx="4751183" cy="295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720554" y="2747982"/>
            <a:ext cx="1885239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95325" y="4221480"/>
            <a:ext cx="10361930" cy="16490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297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4124944"/>
            <a:ext cx="2237531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20352" y="4124944"/>
            <a:ext cx="2247052" cy="257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2090" y="4134486"/>
            <a:ext cx="1152090" cy="2385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12141" y="4602073"/>
            <a:ext cx="2199445" cy="26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67959" y="4582988"/>
            <a:ext cx="1723375" cy="305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2025-01-22T07:38:49Z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