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-10806"/>
          <a:stretch>
            <a:fillRect/>
          </a:stretch>
        </p:blipFill>
        <p:spPr>
          <a:xfrm>
            <a:off x="2639695" y="2925445"/>
            <a:ext cx="7009765" cy="10934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168158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440" y="2797598"/>
            <a:ext cx="342770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465185"/>
            <a:ext cx="390377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3465185"/>
            <a:ext cx="380856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5570" y="4142105"/>
            <a:ext cx="39052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7510" y="4142105"/>
            <a:ext cx="3905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659" y="4342585"/>
            <a:ext cx="228513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48765" y="4342585"/>
            <a:ext cx="218992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00705" y="4819433"/>
            <a:ext cx="218992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0302" y="4819433"/>
            <a:ext cx="218992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924810"/>
            <a:ext cx="4314634" cy="23147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455980" y="2996385"/>
            <a:ext cx="218992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38128"/>
            <a:ext cx="409420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138128"/>
            <a:ext cx="399899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138128"/>
            <a:ext cx="399899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138128"/>
            <a:ext cx="218992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5190" y="2636520"/>
            <a:ext cx="1427480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702685" y="2588260"/>
            <a:ext cx="1427480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520180" y="2564765"/>
            <a:ext cx="1427480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192260" y="2636520"/>
            <a:ext cx="1427480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548600"/>
            <a:ext cx="22851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3548600"/>
            <a:ext cx="22851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3548600"/>
            <a:ext cx="22851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3548600"/>
            <a:ext cx="22851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815433"/>
            <a:ext cx="2237531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453912"/>
            <a:ext cx="4722619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3425" y="2129393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