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846" b="-21406"/>
          <a:stretch>
            <a:fillRect/>
          </a:stretch>
        </p:blipFill>
        <p:spPr>
          <a:xfrm>
            <a:off x="2783840" y="2853055"/>
            <a:ext cx="6677660" cy="10420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466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816657"/>
            <a:ext cx="2075667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2816657"/>
            <a:ext cx="2247052" cy="257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3750" y="3477895"/>
            <a:ext cx="7567930" cy="624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3302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109613"/>
            <a:ext cx="2228010" cy="27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776203"/>
            <a:ext cx="2085188" cy="2761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1520" y="3405505"/>
            <a:ext cx="6449060" cy="655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4007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591" y="2786802"/>
            <a:ext cx="2237531" cy="28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453852"/>
            <a:ext cx="2237531" cy="295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1670" y="4043680"/>
            <a:ext cx="7051040" cy="583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769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787512"/>
            <a:ext cx="2237531" cy="27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6549" y="3464399"/>
            <a:ext cx="2237531" cy="26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4093617"/>
            <a:ext cx="6474559" cy="314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100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167196"/>
            <a:ext cx="2228010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5113" y="2834102"/>
            <a:ext cx="2228010" cy="285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4634" y="3491482"/>
            <a:ext cx="4913047" cy="304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