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4" r:id="rId4"/>
    <p:sldId id="335" r:id="rId5"/>
    <p:sldId id="336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167062"/>
            <a:ext cx="73152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BC1D3-4259-6A8D-5896-775649DC1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99EAD-F9B1-219D-F939-47F46F6FF407}"/>
              </a:ext>
            </a:extLst>
          </p:cNvPr>
          <p:cNvSpPr/>
          <p:nvPr/>
        </p:nvSpPr>
        <p:spPr bwMode="white">
          <a:xfrm>
            <a:off x="681904" y="1353308"/>
            <a:ext cx="4571428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626880-128B-3B4E-653E-23B74ADE7F53}"/>
              </a:ext>
            </a:extLst>
          </p:cNvPr>
          <p:cNvSpPr/>
          <p:nvPr/>
        </p:nvSpPr>
        <p:spPr bwMode="white">
          <a:xfrm>
            <a:off x="681904" y="2392373"/>
            <a:ext cx="4838095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946C44-7853-0BF1-9316-D006FE0790F7}"/>
              </a:ext>
            </a:extLst>
          </p:cNvPr>
          <p:cNvSpPr/>
          <p:nvPr/>
        </p:nvSpPr>
        <p:spPr bwMode="white">
          <a:xfrm>
            <a:off x="681904" y="3231252"/>
            <a:ext cx="9734576" cy="199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57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3447836-AF9B-193A-8301-66CE2E807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6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6C158A9-9A68-3445-23A0-B1F05B2C466A}"/>
              </a:ext>
            </a:extLst>
          </p:cNvPr>
          <p:cNvSpPr/>
          <p:nvPr/>
        </p:nvSpPr>
        <p:spPr bwMode="white">
          <a:xfrm>
            <a:off x="1729489" y="4293096"/>
            <a:ext cx="2550768" cy="24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E2360-2337-3F53-AB40-86982AB37F27}"/>
              </a:ext>
            </a:extLst>
          </p:cNvPr>
          <p:cNvSpPr/>
          <p:nvPr/>
        </p:nvSpPr>
        <p:spPr bwMode="white">
          <a:xfrm>
            <a:off x="2946906" y="3653018"/>
            <a:ext cx="1333351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616B6C-2835-464F-F4E6-F42A38C98FC3}"/>
              </a:ext>
            </a:extLst>
          </p:cNvPr>
          <p:cNvSpPr/>
          <p:nvPr/>
        </p:nvSpPr>
        <p:spPr bwMode="white">
          <a:xfrm>
            <a:off x="7037712" y="3653018"/>
            <a:ext cx="1333351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158A9-9A68-3445-23A0-B1F05B2C466A}"/>
              </a:ext>
            </a:extLst>
          </p:cNvPr>
          <p:cNvSpPr/>
          <p:nvPr/>
        </p:nvSpPr>
        <p:spPr bwMode="white">
          <a:xfrm>
            <a:off x="5762328" y="4260887"/>
            <a:ext cx="2550768" cy="24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6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3C50F87-4940-0B19-E23E-B736D5341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540AE2F-5AD6-BD8F-6228-F441B6977DEB}"/>
              </a:ext>
            </a:extLst>
          </p:cNvPr>
          <p:cNvSpPr/>
          <p:nvPr/>
        </p:nvSpPr>
        <p:spPr bwMode="white">
          <a:xfrm>
            <a:off x="2624761" y="1134033"/>
            <a:ext cx="1819047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A93B3-43F1-4EF5-3EC8-3E02CC087066}"/>
              </a:ext>
            </a:extLst>
          </p:cNvPr>
          <p:cNvSpPr/>
          <p:nvPr/>
        </p:nvSpPr>
        <p:spPr bwMode="white">
          <a:xfrm>
            <a:off x="8205714" y="1134033"/>
            <a:ext cx="1514285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158A9-9A68-3445-23A0-B1F05B2C466A}"/>
              </a:ext>
            </a:extLst>
          </p:cNvPr>
          <p:cNvSpPr/>
          <p:nvPr/>
        </p:nvSpPr>
        <p:spPr bwMode="white">
          <a:xfrm>
            <a:off x="970786" y="1916832"/>
            <a:ext cx="3473022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158A9-9A68-3445-23A0-B1F05B2C466A}"/>
              </a:ext>
            </a:extLst>
          </p:cNvPr>
          <p:cNvSpPr/>
          <p:nvPr/>
        </p:nvSpPr>
        <p:spPr bwMode="white">
          <a:xfrm>
            <a:off x="6469203" y="2129700"/>
            <a:ext cx="3473022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4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75D760-C06C-87CD-C1B6-A9E09B01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F8AFDD4-09E8-86D0-C0A0-5C4F84B759A8}"/>
              </a:ext>
            </a:extLst>
          </p:cNvPr>
          <p:cNvSpPr/>
          <p:nvPr/>
        </p:nvSpPr>
        <p:spPr bwMode="white">
          <a:xfrm>
            <a:off x="2834118" y="5441204"/>
            <a:ext cx="339645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AFDD4-09E8-86D0-C0A0-5C4F84B759A8}"/>
              </a:ext>
            </a:extLst>
          </p:cNvPr>
          <p:cNvSpPr/>
          <p:nvPr/>
        </p:nvSpPr>
        <p:spPr bwMode="white">
          <a:xfrm>
            <a:off x="5735960" y="2492896"/>
            <a:ext cx="2376264" cy="325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9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B863D74-9E91-40AA-8DE0-F1C110CC1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00C3510-2888-00AF-D942-47423E68F773}"/>
              </a:ext>
            </a:extLst>
          </p:cNvPr>
          <p:cNvSpPr/>
          <p:nvPr/>
        </p:nvSpPr>
        <p:spPr bwMode="white">
          <a:xfrm>
            <a:off x="3063004" y="5055641"/>
            <a:ext cx="397119" cy="3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AFDD4-09E8-86D0-C0A0-5C4F84B759A8}"/>
              </a:ext>
            </a:extLst>
          </p:cNvPr>
          <p:cNvSpPr/>
          <p:nvPr/>
        </p:nvSpPr>
        <p:spPr bwMode="white">
          <a:xfrm>
            <a:off x="6384032" y="2151556"/>
            <a:ext cx="2376264" cy="325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2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95DB9-7D06-4E2E-5D1E-101C41C7D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76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E9997-25CD-846D-03AD-52E5CF8C4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E0097-44C2-CB79-ACCA-F0CD2DB66267}"/>
              </a:ext>
            </a:extLst>
          </p:cNvPr>
          <p:cNvSpPr/>
          <p:nvPr/>
        </p:nvSpPr>
        <p:spPr bwMode="white">
          <a:xfrm>
            <a:off x="681904" y="1124575"/>
            <a:ext cx="4304761" cy="55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5EAD67-CA29-274E-0937-20CF41655327}"/>
              </a:ext>
            </a:extLst>
          </p:cNvPr>
          <p:cNvSpPr/>
          <p:nvPr/>
        </p:nvSpPr>
        <p:spPr bwMode="white">
          <a:xfrm>
            <a:off x="681904" y="2287984"/>
            <a:ext cx="4304761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CCA559-C3D8-1EAB-C436-9ABE87561E4D}"/>
              </a:ext>
            </a:extLst>
          </p:cNvPr>
          <p:cNvSpPr/>
          <p:nvPr/>
        </p:nvSpPr>
        <p:spPr bwMode="white">
          <a:xfrm>
            <a:off x="681904" y="3356030"/>
            <a:ext cx="2219047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680332-2DA0-F955-DDA9-E8D91551EE64}"/>
              </a:ext>
            </a:extLst>
          </p:cNvPr>
          <p:cNvSpPr/>
          <p:nvPr/>
        </p:nvSpPr>
        <p:spPr bwMode="white">
          <a:xfrm>
            <a:off x="681904" y="4149080"/>
            <a:ext cx="577413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89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FA4A9-5FC2-526C-1099-33DCF6C20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E3E395-691C-6373-7F23-7F7EFD4718E7}"/>
              </a:ext>
            </a:extLst>
          </p:cNvPr>
          <p:cNvSpPr/>
          <p:nvPr/>
        </p:nvSpPr>
        <p:spPr bwMode="white">
          <a:xfrm>
            <a:off x="1651308" y="5301208"/>
            <a:ext cx="3672665" cy="46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90C3AD-BD07-F157-9B66-D0A9154A2BEC}"/>
              </a:ext>
            </a:extLst>
          </p:cNvPr>
          <p:cNvSpPr/>
          <p:nvPr/>
        </p:nvSpPr>
        <p:spPr bwMode="white">
          <a:xfrm>
            <a:off x="1688862" y="6126448"/>
            <a:ext cx="4551154" cy="60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6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EFE1A-5785-F988-CA5B-AA3948C2B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73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