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4" r:id="rId6"/>
    <p:sldId id="335" r:id="rId7"/>
    <p:sldId id="329" r:id="rId8"/>
    <p:sldId id="328" r:id="rId9"/>
    <p:sldId id="336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167062"/>
            <a:ext cx="48577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CB78A3-A551-F6D9-621D-7900D17B20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1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900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59634-8143-1200-337B-6E6A0A0BF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38A39-D0CF-4581-3C5B-F0E639168CC0}"/>
              </a:ext>
            </a:extLst>
          </p:cNvPr>
          <p:cNvSpPr/>
          <p:nvPr/>
        </p:nvSpPr>
        <p:spPr bwMode="white">
          <a:xfrm>
            <a:off x="1224761" y="1324680"/>
            <a:ext cx="2438095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C9B06D-EA51-7FE7-F2A1-246E0DF7BD50}"/>
              </a:ext>
            </a:extLst>
          </p:cNvPr>
          <p:cNvSpPr/>
          <p:nvPr/>
        </p:nvSpPr>
        <p:spPr bwMode="white">
          <a:xfrm>
            <a:off x="681904" y="2363659"/>
            <a:ext cx="2180952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56C3BE-A5E6-618F-E373-9FDF4AA49FB4}"/>
              </a:ext>
            </a:extLst>
          </p:cNvPr>
          <p:cNvSpPr/>
          <p:nvPr/>
        </p:nvSpPr>
        <p:spPr bwMode="white">
          <a:xfrm>
            <a:off x="681904" y="3326382"/>
            <a:ext cx="2893816" cy="60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346D0E-AEE3-9FBD-D593-C63E565C8456}"/>
              </a:ext>
            </a:extLst>
          </p:cNvPr>
          <p:cNvSpPr/>
          <p:nvPr/>
        </p:nvSpPr>
        <p:spPr bwMode="white">
          <a:xfrm>
            <a:off x="681904" y="4293096"/>
            <a:ext cx="7934376" cy="71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93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FF0E7-E3A0-2F27-4261-8A1A25334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8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58DDD3-679B-46DD-96D2-598170C54226}"/>
              </a:ext>
            </a:extLst>
          </p:cNvPr>
          <p:cNvSpPr/>
          <p:nvPr/>
        </p:nvSpPr>
        <p:spPr bwMode="white">
          <a:xfrm>
            <a:off x="8652923" y="4127830"/>
            <a:ext cx="462348" cy="36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9C7E24-AFA3-4F6B-0C9F-5000872C122B}"/>
              </a:ext>
            </a:extLst>
          </p:cNvPr>
          <p:cNvSpPr/>
          <p:nvPr/>
        </p:nvSpPr>
        <p:spPr bwMode="white">
          <a:xfrm>
            <a:off x="5489487" y="5093239"/>
            <a:ext cx="803026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94BF62-E3B4-F898-7154-FEA148404C07}"/>
              </a:ext>
            </a:extLst>
          </p:cNvPr>
          <p:cNvSpPr/>
          <p:nvPr/>
        </p:nvSpPr>
        <p:spPr bwMode="white">
          <a:xfrm>
            <a:off x="4443120" y="6066760"/>
            <a:ext cx="811137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0B113-133C-E048-B2A3-93F23AE6AE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8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933215-D1B3-A19A-79F5-2D55E17D4584}"/>
              </a:ext>
            </a:extLst>
          </p:cNvPr>
          <p:cNvSpPr/>
          <p:nvPr/>
        </p:nvSpPr>
        <p:spPr bwMode="white">
          <a:xfrm>
            <a:off x="7210813" y="1299373"/>
            <a:ext cx="309507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CADD8E-8EE2-4530-576E-B945CC0ED6B9}"/>
              </a:ext>
            </a:extLst>
          </p:cNvPr>
          <p:cNvSpPr/>
          <p:nvPr/>
        </p:nvSpPr>
        <p:spPr bwMode="white">
          <a:xfrm>
            <a:off x="7670652" y="2361124"/>
            <a:ext cx="318350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0C2C5B-016D-AC07-CD4F-9437E5CDA74A}"/>
              </a:ext>
            </a:extLst>
          </p:cNvPr>
          <p:cNvSpPr/>
          <p:nvPr/>
        </p:nvSpPr>
        <p:spPr bwMode="white">
          <a:xfrm>
            <a:off x="6591798" y="3590986"/>
            <a:ext cx="504053" cy="26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4BF66F-96F4-C149-48C7-AE0038E3A97F}"/>
              </a:ext>
            </a:extLst>
          </p:cNvPr>
          <p:cNvSpPr/>
          <p:nvPr/>
        </p:nvSpPr>
        <p:spPr bwMode="white">
          <a:xfrm>
            <a:off x="2302909" y="6033013"/>
            <a:ext cx="309507" cy="38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77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367B8-05F2-13C1-A4FD-76A9CEFDA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748C37-E5CF-6EA1-1ADA-C76E87D657EB}"/>
              </a:ext>
            </a:extLst>
          </p:cNvPr>
          <p:cNvSpPr/>
          <p:nvPr/>
        </p:nvSpPr>
        <p:spPr bwMode="white">
          <a:xfrm>
            <a:off x="4272380" y="2491193"/>
            <a:ext cx="1266666" cy="42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97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768DE6B-FCC3-44C8-27D7-A4BD5CFBC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5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95414D0-FA52-0271-98ED-5D258B84C9B0}"/>
              </a:ext>
            </a:extLst>
          </p:cNvPr>
          <p:cNvSpPr/>
          <p:nvPr/>
        </p:nvSpPr>
        <p:spPr bwMode="white">
          <a:xfrm>
            <a:off x="2207568" y="3356992"/>
            <a:ext cx="2304256" cy="337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E9A74-0F1F-71D4-958A-DD0D32CBD22A}"/>
              </a:ext>
            </a:extLst>
          </p:cNvPr>
          <p:cNvSpPr/>
          <p:nvPr/>
        </p:nvSpPr>
        <p:spPr bwMode="white">
          <a:xfrm>
            <a:off x="3368428" y="2547529"/>
            <a:ext cx="1319983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5D14B2-E64D-A17B-AF06-25ECCD43BC2E}"/>
              </a:ext>
            </a:extLst>
          </p:cNvPr>
          <p:cNvSpPr/>
          <p:nvPr/>
        </p:nvSpPr>
        <p:spPr bwMode="white">
          <a:xfrm>
            <a:off x="7506069" y="2547529"/>
            <a:ext cx="1616133" cy="3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5414D0-FA52-0271-98ED-5D258B84C9B0}"/>
              </a:ext>
            </a:extLst>
          </p:cNvPr>
          <p:cNvSpPr/>
          <p:nvPr/>
        </p:nvSpPr>
        <p:spPr bwMode="white">
          <a:xfrm>
            <a:off x="5807968" y="3356992"/>
            <a:ext cx="3744416" cy="337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9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8255591-B5BE-8B23-CAF6-878DB1488F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886CA2C-8359-899B-8027-89DA66B970C6}"/>
              </a:ext>
            </a:extLst>
          </p:cNvPr>
          <p:cNvSpPr/>
          <p:nvPr/>
        </p:nvSpPr>
        <p:spPr bwMode="white">
          <a:xfrm>
            <a:off x="2624761" y="1172295"/>
            <a:ext cx="1504761" cy="4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5F3C3-861E-3E95-D6BC-973CE9A8B227}"/>
              </a:ext>
            </a:extLst>
          </p:cNvPr>
          <p:cNvSpPr/>
          <p:nvPr/>
        </p:nvSpPr>
        <p:spPr bwMode="white">
          <a:xfrm>
            <a:off x="7281904" y="1172295"/>
            <a:ext cx="1809523" cy="4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86CA2C-8359-899B-8027-89DA66B970C6}"/>
              </a:ext>
            </a:extLst>
          </p:cNvPr>
          <p:cNvSpPr/>
          <p:nvPr/>
        </p:nvSpPr>
        <p:spPr bwMode="white">
          <a:xfrm>
            <a:off x="1104930" y="2204864"/>
            <a:ext cx="2902838" cy="375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86CA2C-8359-899B-8027-89DA66B970C6}"/>
              </a:ext>
            </a:extLst>
          </p:cNvPr>
          <p:cNvSpPr/>
          <p:nvPr/>
        </p:nvSpPr>
        <p:spPr bwMode="white">
          <a:xfrm>
            <a:off x="5519936" y="2171620"/>
            <a:ext cx="3744416" cy="375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8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407C9-2EF6-0B85-C46B-B829F13AF8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72F43-D799-250A-616E-1E8B07FBEAA0}"/>
              </a:ext>
            </a:extLst>
          </p:cNvPr>
          <p:cNvSpPr/>
          <p:nvPr/>
        </p:nvSpPr>
        <p:spPr bwMode="white">
          <a:xfrm>
            <a:off x="1669579" y="4385956"/>
            <a:ext cx="3521008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D6F97C-6C44-7FE6-C53F-423B3DDCA231}"/>
              </a:ext>
            </a:extLst>
          </p:cNvPr>
          <p:cNvSpPr/>
          <p:nvPr/>
        </p:nvSpPr>
        <p:spPr bwMode="white">
          <a:xfrm>
            <a:off x="1669579" y="5294102"/>
            <a:ext cx="1915966" cy="34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FF81F8-B082-D481-37D8-ABFC59CB190E}"/>
              </a:ext>
            </a:extLst>
          </p:cNvPr>
          <p:cNvSpPr/>
          <p:nvPr/>
        </p:nvSpPr>
        <p:spPr bwMode="white">
          <a:xfrm>
            <a:off x="1694788" y="6093297"/>
            <a:ext cx="7281531" cy="4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8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C946C-7DDC-F5A5-2B4D-C92D2651A5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797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5A6077-A39C-D3A3-3373-A89228AB5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251D70D-B946-3E42-A115-ECCD30F2DD7E}"/>
              </a:ext>
            </a:extLst>
          </p:cNvPr>
          <p:cNvSpPr/>
          <p:nvPr/>
        </p:nvSpPr>
        <p:spPr bwMode="white">
          <a:xfrm>
            <a:off x="720000" y="1124744"/>
            <a:ext cx="46559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1D70D-B946-3E42-A115-ECCD30F2DD7E}"/>
              </a:ext>
            </a:extLst>
          </p:cNvPr>
          <p:cNvSpPr/>
          <p:nvPr/>
        </p:nvSpPr>
        <p:spPr bwMode="white">
          <a:xfrm>
            <a:off x="720000" y="2204864"/>
            <a:ext cx="46559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51D70D-B946-3E42-A115-ECCD30F2DD7E}"/>
              </a:ext>
            </a:extLst>
          </p:cNvPr>
          <p:cNvSpPr/>
          <p:nvPr/>
        </p:nvSpPr>
        <p:spPr bwMode="white">
          <a:xfrm>
            <a:off x="720000" y="3264870"/>
            <a:ext cx="495421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51D70D-B946-3E42-A115-ECCD30F2DD7E}"/>
              </a:ext>
            </a:extLst>
          </p:cNvPr>
          <p:cNvSpPr/>
          <p:nvPr/>
        </p:nvSpPr>
        <p:spPr bwMode="white">
          <a:xfrm>
            <a:off x="698426" y="4214394"/>
            <a:ext cx="9862069" cy="200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91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2023-11-18T09:21:34Z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