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2" r:id="rId5"/>
    <p:sldId id="335" r:id="rId6"/>
    <p:sldId id="330" r:id="rId7"/>
    <p:sldId id="336" r:id="rId8"/>
    <p:sldId id="328" r:id="rId9"/>
    <p:sldId id="327" r:id="rId10"/>
    <p:sldId id="326" r:id="rId11"/>
    <p:sldId id="337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6" d="100"/>
          <a:sy n="86" d="100"/>
        </p:scale>
        <p:origin x="108" y="5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3138487"/>
            <a:ext cx="32766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ED766-4582-1FDE-E5F2-55E038A9C9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0A01E6-B42D-FAB2-461F-AC678D7C6FE8}"/>
              </a:ext>
            </a:extLst>
          </p:cNvPr>
          <p:cNvSpPr/>
          <p:nvPr/>
        </p:nvSpPr>
        <p:spPr bwMode="white">
          <a:xfrm>
            <a:off x="1935419" y="2205637"/>
            <a:ext cx="2068027" cy="35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F6C685-A7E6-4048-E46A-D1692C991DB4}"/>
              </a:ext>
            </a:extLst>
          </p:cNvPr>
          <p:cNvSpPr/>
          <p:nvPr/>
        </p:nvSpPr>
        <p:spPr bwMode="white">
          <a:xfrm>
            <a:off x="1490975" y="3185291"/>
            <a:ext cx="1750566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71DED6-10E2-2BFA-570D-E99A3945E20A}"/>
              </a:ext>
            </a:extLst>
          </p:cNvPr>
          <p:cNvSpPr/>
          <p:nvPr/>
        </p:nvSpPr>
        <p:spPr bwMode="white">
          <a:xfrm>
            <a:off x="1490975" y="4164944"/>
            <a:ext cx="2222222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0CF65B-01F3-C7D5-AE8B-530094365763}"/>
              </a:ext>
            </a:extLst>
          </p:cNvPr>
          <p:cNvSpPr/>
          <p:nvPr/>
        </p:nvSpPr>
        <p:spPr bwMode="white">
          <a:xfrm>
            <a:off x="1445623" y="5153669"/>
            <a:ext cx="2068027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6563CF-5A43-6614-1962-45B275661169}"/>
              </a:ext>
            </a:extLst>
          </p:cNvPr>
          <p:cNvSpPr/>
          <p:nvPr/>
        </p:nvSpPr>
        <p:spPr bwMode="white">
          <a:xfrm>
            <a:off x="1463764" y="6087968"/>
            <a:ext cx="1777777" cy="64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15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9E41D45-BDBE-C0E0-43FD-663FDF9069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7571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10A01E6-B42D-FAB2-461F-AC678D7C6FE8}"/>
              </a:ext>
            </a:extLst>
          </p:cNvPr>
          <p:cNvSpPr/>
          <p:nvPr/>
        </p:nvSpPr>
        <p:spPr bwMode="white">
          <a:xfrm>
            <a:off x="983432" y="2564904"/>
            <a:ext cx="45365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0A01E6-B42D-FAB2-461F-AC678D7C6FE8}"/>
              </a:ext>
            </a:extLst>
          </p:cNvPr>
          <p:cNvSpPr/>
          <p:nvPr/>
        </p:nvSpPr>
        <p:spPr bwMode="white">
          <a:xfrm>
            <a:off x="1055440" y="3284984"/>
            <a:ext cx="45365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0A01E6-B42D-FAB2-461F-AC678D7C6FE8}"/>
              </a:ext>
            </a:extLst>
          </p:cNvPr>
          <p:cNvSpPr/>
          <p:nvPr/>
        </p:nvSpPr>
        <p:spPr bwMode="white">
          <a:xfrm>
            <a:off x="964660" y="4005064"/>
            <a:ext cx="45365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0A01E6-B42D-FAB2-461F-AC678D7C6FE8}"/>
              </a:ext>
            </a:extLst>
          </p:cNvPr>
          <p:cNvSpPr/>
          <p:nvPr/>
        </p:nvSpPr>
        <p:spPr bwMode="white">
          <a:xfrm>
            <a:off x="1033467" y="4760972"/>
            <a:ext cx="45365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0A01E6-B42D-FAB2-461F-AC678D7C6FE8}"/>
              </a:ext>
            </a:extLst>
          </p:cNvPr>
          <p:cNvSpPr/>
          <p:nvPr/>
        </p:nvSpPr>
        <p:spPr bwMode="white">
          <a:xfrm>
            <a:off x="964660" y="5412783"/>
            <a:ext cx="6430685" cy="121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40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A330C-0565-1055-D6F9-1511FCC19E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99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C37DB0C-3DE4-E27A-5BDA-7A58F40A22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1234285" y="1052736"/>
            <a:ext cx="269523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701475" y="2276872"/>
            <a:ext cx="269523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754980" y="3145222"/>
            <a:ext cx="269523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754980" y="4380769"/>
            <a:ext cx="88694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6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F02F0-0487-A042-7FDC-95F664F38F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712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416B50A-4ABF-1AA0-8E37-078EB38DD0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3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623392" y="1124744"/>
            <a:ext cx="44644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592519" y="2158814"/>
            <a:ext cx="44644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720000" y="3192884"/>
            <a:ext cx="50879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73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438CB-A43B-CCF2-1B4C-21CDDC761B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066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30052E3-7AC9-D43C-0668-635F0312FB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2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661936" y="972000"/>
            <a:ext cx="8458400" cy="231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983432" y="3717032"/>
            <a:ext cx="44644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720000" y="4504436"/>
            <a:ext cx="44644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720000" y="5366190"/>
            <a:ext cx="44644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ECAF5C-F4E2-8B49-6378-89AC36347449}"/>
              </a:ext>
            </a:extLst>
          </p:cNvPr>
          <p:cNvSpPr/>
          <p:nvPr/>
        </p:nvSpPr>
        <p:spPr bwMode="white">
          <a:xfrm>
            <a:off x="720000" y="6227944"/>
            <a:ext cx="7176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51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5B568-A18E-BDED-DCE1-B7FDC820AF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13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3E934-5EC5-1963-5F26-2048AB6FD1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DFCD85-DAFA-9568-1B6F-D2B7D0C511F4}"/>
              </a:ext>
            </a:extLst>
          </p:cNvPr>
          <p:cNvSpPr/>
          <p:nvPr/>
        </p:nvSpPr>
        <p:spPr bwMode="white">
          <a:xfrm>
            <a:off x="1996190" y="2516321"/>
            <a:ext cx="2171428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1BD026-4843-218C-997D-786C360BF954}"/>
              </a:ext>
            </a:extLst>
          </p:cNvPr>
          <p:cNvSpPr/>
          <p:nvPr/>
        </p:nvSpPr>
        <p:spPr bwMode="white">
          <a:xfrm>
            <a:off x="1520000" y="3555401"/>
            <a:ext cx="1847619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22C1B4-2D41-8CC5-DD4A-879DF89BC76B}"/>
              </a:ext>
            </a:extLst>
          </p:cNvPr>
          <p:cNvSpPr/>
          <p:nvPr/>
        </p:nvSpPr>
        <p:spPr bwMode="white">
          <a:xfrm>
            <a:off x="1520000" y="4556350"/>
            <a:ext cx="2333333" cy="4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ABCA4F-BC84-DBD9-25FE-0752F149274C}"/>
              </a:ext>
            </a:extLst>
          </p:cNvPr>
          <p:cNvSpPr/>
          <p:nvPr/>
        </p:nvSpPr>
        <p:spPr bwMode="white">
          <a:xfrm>
            <a:off x="1470394" y="5471412"/>
            <a:ext cx="8153998" cy="72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06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2023-11-18T06:40:38Z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