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2348880"/>
            <a:ext cx="403860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5513" y="3430340"/>
            <a:ext cx="366712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AEFE59-EB43-AD95-9D0C-EE230BEF25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8489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CE3FF7-67E8-F25F-AC72-8B881943F9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896E21-7FC5-7166-4A83-2D0038422616}"/>
              </a:ext>
            </a:extLst>
          </p:cNvPr>
          <p:cNvSpPr/>
          <p:nvPr/>
        </p:nvSpPr>
        <p:spPr bwMode="white">
          <a:xfrm>
            <a:off x="681904" y="1410352"/>
            <a:ext cx="4571428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2E9A4A-9F8D-AE3C-72BB-21856107B28B}"/>
              </a:ext>
            </a:extLst>
          </p:cNvPr>
          <p:cNvSpPr/>
          <p:nvPr/>
        </p:nvSpPr>
        <p:spPr bwMode="white">
          <a:xfrm>
            <a:off x="681904" y="2572941"/>
            <a:ext cx="3771428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C9970C-A136-84D2-D340-2365DD7DBE46}"/>
              </a:ext>
            </a:extLst>
          </p:cNvPr>
          <p:cNvSpPr/>
          <p:nvPr/>
        </p:nvSpPr>
        <p:spPr bwMode="white">
          <a:xfrm>
            <a:off x="681904" y="3745058"/>
            <a:ext cx="221904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9630C1-5161-3748-9FBF-6F8EF969E312}"/>
              </a:ext>
            </a:extLst>
          </p:cNvPr>
          <p:cNvSpPr/>
          <p:nvPr/>
        </p:nvSpPr>
        <p:spPr bwMode="white">
          <a:xfrm>
            <a:off x="681904" y="4725144"/>
            <a:ext cx="7646344" cy="782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863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230FEF-41B9-0B23-5303-7028901114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8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9A18AA-F195-1520-5989-60C1C382F5C9}"/>
              </a:ext>
            </a:extLst>
          </p:cNvPr>
          <p:cNvSpPr/>
          <p:nvPr/>
        </p:nvSpPr>
        <p:spPr bwMode="white">
          <a:xfrm>
            <a:off x="4494222" y="4090756"/>
            <a:ext cx="492289" cy="32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B90B0C-CD4F-37BB-9457-2F92C54A978B}"/>
              </a:ext>
            </a:extLst>
          </p:cNvPr>
          <p:cNvSpPr/>
          <p:nvPr/>
        </p:nvSpPr>
        <p:spPr bwMode="white">
          <a:xfrm>
            <a:off x="8536966" y="4098217"/>
            <a:ext cx="447536" cy="35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6F0035-2BFC-AC31-BB97-1E307EE3A222}"/>
              </a:ext>
            </a:extLst>
          </p:cNvPr>
          <p:cNvSpPr/>
          <p:nvPr/>
        </p:nvSpPr>
        <p:spPr bwMode="white">
          <a:xfrm>
            <a:off x="2196868" y="5013176"/>
            <a:ext cx="3755115" cy="435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04E4D8-58E1-78DA-F6CD-0102CDF4612D}"/>
              </a:ext>
            </a:extLst>
          </p:cNvPr>
          <p:cNvSpPr/>
          <p:nvPr/>
        </p:nvSpPr>
        <p:spPr bwMode="white">
          <a:xfrm>
            <a:off x="2689159" y="6097803"/>
            <a:ext cx="1946782" cy="35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2DC5D8-67C1-EA58-964A-90A259EBC3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50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224C91-05CB-53AE-783C-7FA39878E59E}"/>
              </a:ext>
            </a:extLst>
          </p:cNvPr>
          <p:cNvSpPr/>
          <p:nvPr/>
        </p:nvSpPr>
        <p:spPr bwMode="white">
          <a:xfrm>
            <a:off x="4249632" y="1400571"/>
            <a:ext cx="299847" cy="36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9B4472-6DD6-BFFA-E05E-5C79B3DB5935}"/>
              </a:ext>
            </a:extLst>
          </p:cNvPr>
          <p:cNvSpPr/>
          <p:nvPr/>
        </p:nvSpPr>
        <p:spPr bwMode="white">
          <a:xfrm>
            <a:off x="8190484" y="1392000"/>
            <a:ext cx="308414" cy="37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8C2AC4-8FEC-4D67-7074-22AB9E396224}"/>
              </a:ext>
            </a:extLst>
          </p:cNvPr>
          <p:cNvSpPr/>
          <p:nvPr/>
        </p:nvSpPr>
        <p:spPr bwMode="white">
          <a:xfrm>
            <a:off x="6836887" y="4854857"/>
            <a:ext cx="308414" cy="36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80D596-3BF6-5F5D-5B1F-918EEF549E90}"/>
              </a:ext>
            </a:extLst>
          </p:cNvPr>
          <p:cNvSpPr/>
          <p:nvPr/>
        </p:nvSpPr>
        <p:spPr bwMode="white">
          <a:xfrm>
            <a:off x="2244938" y="6003428"/>
            <a:ext cx="299847" cy="37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08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067EF9-F6CB-CBE2-BB37-8D21D6B8F4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2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CC71E4-840C-4558-0B91-7DC22D048A4C}"/>
              </a:ext>
            </a:extLst>
          </p:cNvPr>
          <p:cNvSpPr/>
          <p:nvPr/>
        </p:nvSpPr>
        <p:spPr bwMode="white">
          <a:xfrm>
            <a:off x="5291428" y="2735523"/>
            <a:ext cx="333333" cy="40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B712D6-FBF3-B055-1844-3703A12F3E7B}"/>
              </a:ext>
            </a:extLst>
          </p:cNvPr>
          <p:cNvSpPr/>
          <p:nvPr/>
        </p:nvSpPr>
        <p:spPr bwMode="white">
          <a:xfrm>
            <a:off x="7758095" y="2725991"/>
            <a:ext cx="657142" cy="41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D13F3A-E69B-64E7-49DC-9059E7C6DA05}"/>
              </a:ext>
            </a:extLst>
          </p:cNvPr>
          <p:cNvSpPr/>
          <p:nvPr/>
        </p:nvSpPr>
        <p:spPr bwMode="white">
          <a:xfrm>
            <a:off x="8748571" y="4003354"/>
            <a:ext cx="647618" cy="41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74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1B2224-D7F1-AD50-EF65-3C64FDFD6C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9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8FE6D6-A274-9C9A-3417-6F6DFC1304E0}"/>
              </a:ext>
            </a:extLst>
          </p:cNvPr>
          <p:cNvSpPr/>
          <p:nvPr/>
        </p:nvSpPr>
        <p:spPr bwMode="white">
          <a:xfrm>
            <a:off x="5186666" y="2794230"/>
            <a:ext cx="342857" cy="41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FCCAA8-A132-10E3-FAAB-5EF7BDFEA564}"/>
              </a:ext>
            </a:extLst>
          </p:cNvPr>
          <p:cNvSpPr/>
          <p:nvPr/>
        </p:nvSpPr>
        <p:spPr bwMode="white">
          <a:xfrm>
            <a:off x="7548571" y="2794230"/>
            <a:ext cx="619047" cy="41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20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D8F685-F96D-1D31-DDD5-4863D096C4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38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AB16B6-B4BE-F34D-122C-16AB0FAF1B5F}"/>
              </a:ext>
            </a:extLst>
          </p:cNvPr>
          <p:cNvSpPr/>
          <p:nvPr/>
        </p:nvSpPr>
        <p:spPr bwMode="white">
          <a:xfrm>
            <a:off x="6080865" y="6023803"/>
            <a:ext cx="455909" cy="456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88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DB5176-6496-2F5D-7F35-DFFFBFE0AD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9" y="692697"/>
            <a:ext cx="8358188" cy="2538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26DF678-448D-E8EB-7A5A-EC35C705FA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3" r="12795"/>
          <a:stretch/>
        </p:blipFill>
        <p:spPr>
          <a:xfrm>
            <a:off x="2351584" y="3231110"/>
            <a:ext cx="6279545" cy="3561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3589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2C8E9D-655D-8D65-CF35-D0ABA5521E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87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B4256D-FF2B-CA1E-9412-CE008486C9CB}"/>
              </a:ext>
            </a:extLst>
          </p:cNvPr>
          <p:cNvSpPr/>
          <p:nvPr/>
        </p:nvSpPr>
        <p:spPr bwMode="white">
          <a:xfrm>
            <a:off x="3507384" y="1337572"/>
            <a:ext cx="1193320" cy="39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BF4E3D-57BD-F953-2AB6-58DCEDF7FE7D}"/>
              </a:ext>
            </a:extLst>
          </p:cNvPr>
          <p:cNvSpPr/>
          <p:nvPr/>
        </p:nvSpPr>
        <p:spPr bwMode="white">
          <a:xfrm>
            <a:off x="7140779" y="1337572"/>
            <a:ext cx="311688" cy="38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F96404-D39E-C043-DB41-DDA0928CD741}"/>
              </a:ext>
            </a:extLst>
          </p:cNvPr>
          <p:cNvSpPr/>
          <p:nvPr/>
        </p:nvSpPr>
        <p:spPr bwMode="white">
          <a:xfrm>
            <a:off x="6081038" y="2514538"/>
            <a:ext cx="596660" cy="39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2EEDB0-D18D-F417-4ED1-A2115991984F}"/>
              </a:ext>
            </a:extLst>
          </p:cNvPr>
          <p:cNvSpPr/>
          <p:nvPr/>
        </p:nvSpPr>
        <p:spPr bwMode="white">
          <a:xfrm>
            <a:off x="7675102" y="3682588"/>
            <a:ext cx="284972" cy="35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BECAB3-1494-99BD-5309-DE6E15D81177}"/>
              </a:ext>
            </a:extLst>
          </p:cNvPr>
          <p:cNvSpPr/>
          <p:nvPr/>
        </p:nvSpPr>
        <p:spPr bwMode="white">
          <a:xfrm>
            <a:off x="4958961" y="4832804"/>
            <a:ext cx="552133" cy="40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2D3FE1-86BD-66F2-3E23-B3CB06DAE4AF}"/>
              </a:ext>
            </a:extLst>
          </p:cNvPr>
          <p:cNvSpPr/>
          <p:nvPr/>
        </p:nvSpPr>
        <p:spPr bwMode="white">
          <a:xfrm>
            <a:off x="3462857" y="6018687"/>
            <a:ext cx="311688" cy="39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174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94BB19-71A7-D319-4A28-B34A7075D8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C072A2-778F-2799-A4F5-BC74F392F3F2}"/>
              </a:ext>
            </a:extLst>
          </p:cNvPr>
          <p:cNvSpPr/>
          <p:nvPr/>
        </p:nvSpPr>
        <p:spPr bwMode="white">
          <a:xfrm>
            <a:off x="8462857" y="2726161"/>
            <a:ext cx="314285" cy="371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D49343-ACF4-B4B8-A6F7-60FE1AC364DF}"/>
              </a:ext>
            </a:extLst>
          </p:cNvPr>
          <p:cNvSpPr/>
          <p:nvPr/>
        </p:nvSpPr>
        <p:spPr bwMode="white">
          <a:xfrm>
            <a:off x="4891428" y="3965515"/>
            <a:ext cx="333333" cy="41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47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2023-11-18T08:10:04Z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