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25" y="3119437"/>
            <a:ext cx="43243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28382-8DCF-1353-32EB-5B6B89BF0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1EEF35-51E9-80FE-4B25-EDF813B5281E}"/>
              </a:ext>
            </a:extLst>
          </p:cNvPr>
          <p:cNvSpPr/>
          <p:nvPr/>
        </p:nvSpPr>
        <p:spPr bwMode="white">
          <a:xfrm>
            <a:off x="1498238" y="3263891"/>
            <a:ext cx="3441542" cy="44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1F59F2-E3A4-5BB6-E286-9406FD408243}"/>
              </a:ext>
            </a:extLst>
          </p:cNvPr>
          <p:cNvSpPr/>
          <p:nvPr/>
        </p:nvSpPr>
        <p:spPr bwMode="white">
          <a:xfrm>
            <a:off x="1455002" y="4085511"/>
            <a:ext cx="4424974" cy="57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6A3648-B9AF-63D7-E229-CBD95C41D000}"/>
              </a:ext>
            </a:extLst>
          </p:cNvPr>
          <p:cNvSpPr/>
          <p:nvPr/>
        </p:nvSpPr>
        <p:spPr bwMode="white">
          <a:xfrm>
            <a:off x="1463649" y="5028214"/>
            <a:ext cx="7800703" cy="170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01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73D83-0380-D89C-4B88-2DE20AC3AE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07A73C-0C8D-77D7-8264-498A6E852BBC}"/>
              </a:ext>
            </a:extLst>
          </p:cNvPr>
          <p:cNvSpPr/>
          <p:nvPr/>
        </p:nvSpPr>
        <p:spPr bwMode="white">
          <a:xfrm>
            <a:off x="1472380" y="2546545"/>
            <a:ext cx="4533333" cy="48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A07A3-51DA-B62F-4523-EC9118E6CB3C}"/>
              </a:ext>
            </a:extLst>
          </p:cNvPr>
          <p:cNvSpPr/>
          <p:nvPr/>
        </p:nvSpPr>
        <p:spPr bwMode="white">
          <a:xfrm>
            <a:off x="1485225" y="3472587"/>
            <a:ext cx="8283183" cy="96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D64FF-1C20-48BF-3A58-F5450D432B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34875F-2D4D-3D4E-F394-4739457D8F8D}"/>
              </a:ext>
            </a:extLst>
          </p:cNvPr>
          <p:cNvSpPr/>
          <p:nvPr/>
        </p:nvSpPr>
        <p:spPr bwMode="white">
          <a:xfrm>
            <a:off x="2475102" y="5057106"/>
            <a:ext cx="555102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364303-D48C-182F-2012-5C4A30E6335A}"/>
              </a:ext>
            </a:extLst>
          </p:cNvPr>
          <p:cNvSpPr/>
          <p:nvPr/>
        </p:nvSpPr>
        <p:spPr bwMode="white">
          <a:xfrm>
            <a:off x="5136326" y="5057106"/>
            <a:ext cx="555102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60D47F-7388-1429-E79B-C45A8CFED95F}"/>
              </a:ext>
            </a:extLst>
          </p:cNvPr>
          <p:cNvSpPr/>
          <p:nvPr/>
        </p:nvSpPr>
        <p:spPr bwMode="white">
          <a:xfrm>
            <a:off x="2466938" y="6037531"/>
            <a:ext cx="563265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EC2168-312B-67F0-B2A1-27F84B0470E7}"/>
              </a:ext>
            </a:extLst>
          </p:cNvPr>
          <p:cNvSpPr/>
          <p:nvPr/>
        </p:nvSpPr>
        <p:spPr bwMode="white">
          <a:xfrm>
            <a:off x="5136326" y="6037531"/>
            <a:ext cx="555102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80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ED25B-575D-9B66-1B60-F4FC9CBD5A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774D58-14EC-EAFF-AD14-2F8F6B8DF86A}"/>
              </a:ext>
            </a:extLst>
          </p:cNvPr>
          <p:cNvSpPr/>
          <p:nvPr/>
        </p:nvSpPr>
        <p:spPr bwMode="white">
          <a:xfrm>
            <a:off x="1615238" y="1314857"/>
            <a:ext cx="333333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AD8F5F-4E21-F1BD-D040-3D4DF1ECE8E3}"/>
              </a:ext>
            </a:extLst>
          </p:cNvPr>
          <p:cNvSpPr/>
          <p:nvPr/>
        </p:nvSpPr>
        <p:spPr bwMode="white">
          <a:xfrm>
            <a:off x="4405714" y="1305333"/>
            <a:ext cx="961904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64488-CF74-FCF0-E838-F954B0FED8BC}"/>
              </a:ext>
            </a:extLst>
          </p:cNvPr>
          <p:cNvSpPr/>
          <p:nvPr/>
        </p:nvSpPr>
        <p:spPr bwMode="white">
          <a:xfrm>
            <a:off x="1605714" y="2457714"/>
            <a:ext cx="342857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4E818D-1247-9545-208D-78002EE08774}"/>
              </a:ext>
            </a:extLst>
          </p:cNvPr>
          <p:cNvSpPr/>
          <p:nvPr/>
        </p:nvSpPr>
        <p:spPr bwMode="white">
          <a:xfrm>
            <a:off x="4405714" y="2457714"/>
            <a:ext cx="961904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F48BF9-43BA-6F31-5645-C095B6A307DE}"/>
              </a:ext>
            </a:extLst>
          </p:cNvPr>
          <p:cNvSpPr/>
          <p:nvPr/>
        </p:nvSpPr>
        <p:spPr bwMode="white">
          <a:xfrm>
            <a:off x="681904" y="3514857"/>
            <a:ext cx="3190476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70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B7DA8-67AE-3637-B698-B1137BACF1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6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3FE4F7-7034-CB91-AE84-280C4F6443B3}"/>
              </a:ext>
            </a:extLst>
          </p:cNvPr>
          <p:cNvSpPr/>
          <p:nvPr/>
        </p:nvSpPr>
        <p:spPr bwMode="white">
          <a:xfrm>
            <a:off x="3692537" y="5158856"/>
            <a:ext cx="810692" cy="3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AE571E-DB83-708B-D332-B1A08523996C}"/>
              </a:ext>
            </a:extLst>
          </p:cNvPr>
          <p:cNvSpPr/>
          <p:nvPr/>
        </p:nvSpPr>
        <p:spPr bwMode="white">
          <a:xfrm>
            <a:off x="2873656" y="6158458"/>
            <a:ext cx="294797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219520-BE32-5430-0057-7153C3E1D32C}"/>
              </a:ext>
            </a:extLst>
          </p:cNvPr>
          <p:cNvSpPr/>
          <p:nvPr/>
        </p:nvSpPr>
        <p:spPr bwMode="white">
          <a:xfrm>
            <a:off x="7164592" y="6158458"/>
            <a:ext cx="1334775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EC5C4-067A-A497-4A07-FDFB167393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8FDEC-9AFA-A6E3-BF4B-3AEE8E21C6D7}"/>
              </a:ext>
            </a:extLst>
          </p:cNvPr>
          <p:cNvSpPr/>
          <p:nvPr/>
        </p:nvSpPr>
        <p:spPr bwMode="white">
          <a:xfrm>
            <a:off x="7062857" y="2622824"/>
            <a:ext cx="333333" cy="41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E176AC-5B06-AD88-6432-5345814D510E}"/>
              </a:ext>
            </a:extLst>
          </p:cNvPr>
          <p:cNvSpPr/>
          <p:nvPr/>
        </p:nvSpPr>
        <p:spPr bwMode="white">
          <a:xfrm>
            <a:off x="6520000" y="3786989"/>
            <a:ext cx="952380" cy="41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6DC65E-6DDD-F47E-D7E0-4F8955C45899}"/>
              </a:ext>
            </a:extLst>
          </p:cNvPr>
          <p:cNvSpPr/>
          <p:nvPr/>
        </p:nvSpPr>
        <p:spPr bwMode="white">
          <a:xfrm>
            <a:off x="4424761" y="4932070"/>
            <a:ext cx="961904" cy="41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65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0CE3D-29DA-2F0B-CCFD-64593EFE24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7368C1-F159-E908-E4DE-541D80F9D1E0}"/>
              </a:ext>
            </a:extLst>
          </p:cNvPr>
          <p:cNvSpPr/>
          <p:nvPr/>
        </p:nvSpPr>
        <p:spPr bwMode="white">
          <a:xfrm>
            <a:off x="5948571" y="2820073"/>
            <a:ext cx="2942857" cy="4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22E5EC-AC60-BEC7-D704-C7F1E44CD4B5}"/>
              </a:ext>
            </a:extLst>
          </p:cNvPr>
          <p:cNvSpPr/>
          <p:nvPr/>
        </p:nvSpPr>
        <p:spPr bwMode="white">
          <a:xfrm>
            <a:off x="8596190" y="3933056"/>
            <a:ext cx="895238" cy="60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1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0D1FB-8F0B-6C35-090C-C1736FB72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86F5F4-78B0-16FA-B02F-957E58BDCEA8}"/>
              </a:ext>
            </a:extLst>
          </p:cNvPr>
          <p:cNvSpPr/>
          <p:nvPr/>
        </p:nvSpPr>
        <p:spPr bwMode="white">
          <a:xfrm>
            <a:off x="4472380" y="3014607"/>
            <a:ext cx="952380" cy="41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902B7F-BEB9-03BB-F21C-40CE5DD7C651}"/>
              </a:ext>
            </a:extLst>
          </p:cNvPr>
          <p:cNvSpPr/>
          <p:nvPr/>
        </p:nvSpPr>
        <p:spPr bwMode="white">
          <a:xfrm>
            <a:off x="9377142" y="3014607"/>
            <a:ext cx="952380" cy="41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0206FE-8D5E-38FD-83E8-2565ADBE0FBD}"/>
              </a:ext>
            </a:extLst>
          </p:cNvPr>
          <p:cNvSpPr/>
          <p:nvPr/>
        </p:nvSpPr>
        <p:spPr bwMode="white">
          <a:xfrm>
            <a:off x="4777142" y="4159994"/>
            <a:ext cx="1266666" cy="41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28B941-AA7F-3528-9420-5A388BF78795}"/>
              </a:ext>
            </a:extLst>
          </p:cNvPr>
          <p:cNvSpPr/>
          <p:nvPr/>
        </p:nvSpPr>
        <p:spPr bwMode="white">
          <a:xfrm>
            <a:off x="9681904" y="4159994"/>
            <a:ext cx="1266666" cy="41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3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C9E4D-63F3-372F-C1EC-98388ECAB9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82EBE-353F-FC61-130E-2CCB24D2B1FE}"/>
              </a:ext>
            </a:extLst>
          </p:cNvPr>
          <p:cNvSpPr/>
          <p:nvPr/>
        </p:nvSpPr>
        <p:spPr bwMode="white">
          <a:xfrm>
            <a:off x="3443809" y="1716834"/>
            <a:ext cx="961904" cy="42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6B2DA-EE9B-2AF3-C776-BD1588EC3E54}"/>
              </a:ext>
            </a:extLst>
          </p:cNvPr>
          <p:cNvSpPr/>
          <p:nvPr/>
        </p:nvSpPr>
        <p:spPr bwMode="white">
          <a:xfrm>
            <a:off x="8348571" y="1716834"/>
            <a:ext cx="961904" cy="42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8EBC49-18DD-EAF8-7CD9-AC847B0A52BC}"/>
              </a:ext>
            </a:extLst>
          </p:cNvPr>
          <p:cNvSpPr/>
          <p:nvPr/>
        </p:nvSpPr>
        <p:spPr bwMode="white">
          <a:xfrm>
            <a:off x="3758095" y="2862733"/>
            <a:ext cx="1266666" cy="42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436A9B-514D-8B48-D3A1-67BA87D34630}"/>
              </a:ext>
            </a:extLst>
          </p:cNvPr>
          <p:cNvSpPr/>
          <p:nvPr/>
        </p:nvSpPr>
        <p:spPr bwMode="white">
          <a:xfrm>
            <a:off x="8653333" y="2862733"/>
            <a:ext cx="1276190" cy="42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14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22AE7-2D83-C3E8-8405-D34A241C8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0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656D32-EB0C-2DB2-7261-EDEEF417D2C5}"/>
              </a:ext>
            </a:extLst>
          </p:cNvPr>
          <p:cNvSpPr/>
          <p:nvPr/>
        </p:nvSpPr>
        <p:spPr bwMode="white">
          <a:xfrm>
            <a:off x="3698700" y="2285824"/>
            <a:ext cx="800726" cy="44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2C9552-85DE-B666-72F4-A8661C0E169C}"/>
              </a:ext>
            </a:extLst>
          </p:cNvPr>
          <p:cNvSpPr/>
          <p:nvPr/>
        </p:nvSpPr>
        <p:spPr bwMode="white">
          <a:xfrm>
            <a:off x="8134723" y="2285824"/>
            <a:ext cx="800726" cy="44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1D1EF3-DECC-B0E1-B658-A9F3453F9283}"/>
              </a:ext>
            </a:extLst>
          </p:cNvPr>
          <p:cNvSpPr/>
          <p:nvPr/>
        </p:nvSpPr>
        <p:spPr bwMode="white">
          <a:xfrm>
            <a:off x="3698700" y="3359315"/>
            <a:ext cx="1064965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FA319E-FC59-5915-C86C-2448ACD23A98}"/>
              </a:ext>
            </a:extLst>
          </p:cNvPr>
          <p:cNvSpPr/>
          <p:nvPr/>
        </p:nvSpPr>
        <p:spPr bwMode="white">
          <a:xfrm>
            <a:off x="8134723" y="3359315"/>
            <a:ext cx="800726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DA4453-956B-E5BB-89FD-7DBEDD67893A}"/>
              </a:ext>
            </a:extLst>
          </p:cNvPr>
          <p:cNvSpPr/>
          <p:nvPr/>
        </p:nvSpPr>
        <p:spPr bwMode="white">
          <a:xfrm>
            <a:off x="3698700" y="4328662"/>
            <a:ext cx="800726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97F5F6-8E75-F7F9-6A4F-3D312510807E}"/>
              </a:ext>
            </a:extLst>
          </p:cNvPr>
          <p:cNvSpPr/>
          <p:nvPr/>
        </p:nvSpPr>
        <p:spPr bwMode="white">
          <a:xfrm>
            <a:off x="8134723" y="4328662"/>
            <a:ext cx="800726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B064A8-5E8E-09CD-7E63-BE31DD8B3DEA}"/>
              </a:ext>
            </a:extLst>
          </p:cNvPr>
          <p:cNvSpPr/>
          <p:nvPr/>
        </p:nvSpPr>
        <p:spPr bwMode="white">
          <a:xfrm>
            <a:off x="3698700" y="5157193"/>
            <a:ext cx="800726" cy="50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320B92-F57B-6992-0E31-EF88F0B40072}"/>
              </a:ext>
            </a:extLst>
          </p:cNvPr>
          <p:cNvSpPr/>
          <p:nvPr/>
        </p:nvSpPr>
        <p:spPr bwMode="white">
          <a:xfrm>
            <a:off x="8134723" y="5157193"/>
            <a:ext cx="800726" cy="50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993FB7-B84D-9438-672E-53E61D2C8ECD}"/>
              </a:ext>
            </a:extLst>
          </p:cNvPr>
          <p:cNvSpPr/>
          <p:nvPr/>
        </p:nvSpPr>
        <p:spPr bwMode="white">
          <a:xfrm>
            <a:off x="3954933" y="6275365"/>
            <a:ext cx="1064965" cy="3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F504F8-1D7B-6128-7FD9-6D292E9367E6}"/>
              </a:ext>
            </a:extLst>
          </p:cNvPr>
          <p:cNvSpPr/>
          <p:nvPr/>
        </p:nvSpPr>
        <p:spPr bwMode="white">
          <a:xfrm>
            <a:off x="8390955" y="6275365"/>
            <a:ext cx="1064965" cy="3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68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BB3C6-2901-F6DE-65E6-6AE0056238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126449-C89F-EA75-45C0-F815DF5AA5D2}"/>
              </a:ext>
            </a:extLst>
          </p:cNvPr>
          <p:cNvSpPr/>
          <p:nvPr/>
        </p:nvSpPr>
        <p:spPr bwMode="white">
          <a:xfrm>
            <a:off x="1647972" y="4299817"/>
            <a:ext cx="3432677" cy="3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7A37E1-BE05-F3E0-BDFC-5CA2EF8FC6BF}"/>
              </a:ext>
            </a:extLst>
          </p:cNvPr>
          <p:cNvSpPr/>
          <p:nvPr/>
        </p:nvSpPr>
        <p:spPr bwMode="white">
          <a:xfrm>
            <a:off x="1639760" y="5244753"/>
            <a:ext cx="1880581" cy="3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798E68-5E16-FD65-1358-DDB303FA3826}"/>
              </a:ext>
            </a:extLst>
          </p:cNvPr>
          <p:cNvSpPr/>
          <p:nvPr/>
        </p:nvSpPr>
        <p:spPr bwMode="white">
          <a:xfrm>
            <a:off x="1672609" y="5949280"/>
            <a:ext cx="4783431" cy="56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6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24AF5-D487-A7D5-C8EB-C1FCE5B025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820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2023-11-18T06:04:29Z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