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6" r:id="rId4"/>
    <p:sldId id="335" r:id="rId5"/>
    <p:sldId id="334" r:id="rId6"/>
    <p:sldId id="333" r:id="rId7"/>
    <p:sldId id="332" r:id="rId8"/>
    <p:sldId id="331" r:id="rId9"/>
    <p:sldId id="328" r:id="rId10"/>
    <p:sldId id="330" r:id="rId11"/>
    <p:sldId id="327" r:id="rId12"/>
    <p:sldId id="326" r:id="rId13"/>
    <p:sldId id="337" r:id="rId14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0" d="100"/>
          <a:sy n="70" d="100"/>
        </p:scale>
        <p:origin x="96" y="88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47728" y="2276872"/>
            <a:ext cx="4848225" cy="923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19190" y="3573016"/>
            <a:ext cx="4305300" cy="600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9128387-3C87-4A92-FD94-E756C5BFD92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839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22814DE-3CC5-7193-DB09-C4698DAD4A41}"/>
              </a:ext>
            </a:extLst>
          </p:cNvPr>
          <p:cNvSpPr/>
          <p:nvPr/>
        </p:nvSpPr>
        <p:spPr bwMode="white">
          <a:xfrm>
            <a:off x="6491428" y="2458797"/>
            <a:ext cx="638095" cy="4098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9EC1027-181A-7710-3AF3-A3FD44793CE6}"/>
              </a:ext>
            </a:extLst>
          </p:cNvPr>
          <p:cNvSpPr/>
          <p:nvPr/>
        </p:nvSpPr>
        <p:spPr bwMode="white">
          <a:xfrm>
            <a:off x="4320000" y="3373749"/>
            <a:ext cx="647619" cy="4193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1938CE6-BD66-5A2E-48F2-89A457567F3F}"/>
              </a:ext>
            </a:extLst>
          </p:cNvPr>
          <p:cNvSpPr/>
          <p:nvPr/>
        </p:nvSpPr>
        <p:spPr bwMode="white">
          <a:xfrm>
            <a:off x="8539047" y="3373749"/>
            <a:ext cx="923809" cy="4288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3D6655A-704D-7B18-EF4B-84DA09E3FCA1}"/>
              </a:ext>
            </a:extLst>
          </p:cNvPr>
          <p:cNvSpPr/>
          <p:nvPr/>
        </p:nvSpPr>
        <p:spPr bwMode="white">
          <a:xfrm>
            <a:off x="8539047" y="4317293"/>
            <a:ext cx="923809" cy="4193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65116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F339130-59AD-9199-ADA4-112F3B5B99E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68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77698C2-D6DC-8679-BBC9-3CB7C159D927}"/>
              </a:ext>
            </a:extLst>
          </p:cNvPr>
          <p:cNvSpPr/>
          <p:nvPr/>
        </p:nvSpPr>
        <p:spPr bwMode="white">
          <a:xfrm>
            <a:off x="8308571" y="4089714"/>
            <a:ext cx="530285" cy="5394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9F70060-7583-8563-AEE6-9D2FE16A9A69}"/>
              </a:ext>
            </a:extLst>
          </p:cNvPr>
          <p:cNvSpPr/>
          <p:nvPr/>
        </p:nvSpPr>
        <p:spPr bwMode="white">
          <a:xfrm>
            <a:off x="8308571" y="6000571"/>
            <a:ext cx="530285" cy="5394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43104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001D7B2-3272-12C8-BA27-176E2369593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999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412B327-6854-FFEC-CFD3-9092D8DCFD86}"/>
              </a:ext>
            </a:extLst>
          </p:cNvPr>
          <p:cNvSpPr/>
          <p:nvPr/>
        </p:nvSpPr>
        <p:spPr bwMode="white">
          <a:xfrm>
            <a:off x="7805714" y="2210095"/>
            <a:ext cx="552380" cy="5619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1D75217-4984-5059-649A-B478ECE187A4}"/>
              </a:ext>
            </a:extLst>
          </p:cNvPr>
          <p:cNvSpPr/>
          <p:nvPr/>
        </p:nvSpPr>
        <p:spPr bwMode="white">
          <a:xfrm>
            <a:off x="7891428" y="4276761"/>
            <a:ext cx="466666" cy="4095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92992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B9DB353C-CE34-3A43-1E60-3F9F6360604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8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F3C6686-CF14-D0D6-10E6-530A39B3D5E1}"/>
              </a:ext>
            </a:extLst>
          </p:cNvPr>
          <p:cNvSpPr/>
          <p:nvPr/>
        </p:nvSpPr>
        <p:spPr bwMode="white">
          <a:xfrm>
            <a:off x="1396190" y="2173021"/>
            <a:ext cx="8444226" cy="679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F3C6686-CF14-D0D6-10E6-530A39B3D5E1}"/>
              </a:ext>
            </a:extLst>
          </p:cNvPr>
          <p:cNvSpPr/>
          <p:nvPr/>
        </p:nvSpPr>
        <p:spPr bwMode="white">
          <a:xfrm>
            <a:off x="1199456" y="3125611"/>
            <a:ext cx="8444226" cy="679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F3C6686-CF14-D0D6-10E6-530A39B3D5E1}"/>
              </a:ext>
            </a:extLst>
          </p:cNvPr>
          <p:cNvSpPr/>
          <p:nvPr/>
        </p:nvSpPr>
        <p:spPr bwMode="white">
          <a:xfrm>
            <a:off x="1396190" y="3948847"/>
            <a:ext cx="8804266" cy="17758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97073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A55D030-FF96-6667-18FD-49709EC53F1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727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E3DB5C6-4C01-BD92-FBA9-47EFAB798B8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7561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5477825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4106E78-2282-907D-CE25-89B71288D6B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246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79B922E-2983-FB77-4985-C20A81D5745E}"/>
              </a:ext>
            </a:extLst>
          </p:cNvPr>
          <p:cNvSpPr/>
          <p:nvPr/>
        </p:nvSpPr>
        <p:spPr bwMode="white">
          <a:xfrm>
            <a:off x="3577142" y="3696314"/>
            <a:ext cx="304761" cy="3524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7689B40-D734-BFFF-E747-26A2F2808824}"/>
              </a:ext>
            </a:extLst>
          </p:cNvPr>
          <p:cNvSpPr/>
          <p:nvPr/>
        </p:nvSpPr>
        <p:spPr bwMode="white">
          <a:xfrm>
            <a:off x="5186666" y="3696314"/>
            <a:ext cx="295238" cy="3619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56F7D2F-363F-A9AC-C25B-133725BC3BB0}"/>
              </a:ext>
            </a:extLst>
          </p:cNvPr>
          <p:cNvSpPr/>
          <p:nvPr/>
        </p:nvSpPr>
        <p:spPr bwMode="white">
          <a:xfrm>
            <a:off x="6786666" y="3696314"/>
            <a:ext cx="304762" cy="3524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4E84E71-EE99-1F08-7051-4C595AFF84BB}"/>
              </a:ext>
            </a:extLst>
          </p:cNvPr>
          <p:cNvSpPr/>
          <p:nvPr/>
        </p:nvSpPr>
        <p:spPr bwMode="white">
          <a:xfrm>
            <a:off x="8396190" y="3696314"/>
            <a:ext cx="295238" cy="3524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FC0D181-C684-4124-2AA5-7E8905FBAD7C}"/>
              </a:ext>
            </a:extLst>
          </p:cNvPr>
          <p:cNvSpPr/>
          <p:nvPr/>
        </p:nvSpPr>
        <p:spPr bwMode="white">
          <a:xfrm>
            <a:off x="3577142" y="4629821"/>
            <a:ext cx="304761" cy="3524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CA53A8B-3BFD-7100-85A6-5F1F6C8E7575}"/>
              </a:ext>
            </a:extLst>
          </p:cNvPr>
          <p:cNvSpPr/>
          <p:nvPr/>
        </p:nvSpPr>
        <p:spPr bwMode="white">
          <a:xfrm>
            <a:off x="5186666" y="4629821"/>
            <a:ext cx="304761" cy="3524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ECA44DF7-3B97-6290-226B-92875A2647E7}"/>
              </a:ext>
            </a:extLst>
          </p:cNvPr>
          <p:cNvSpPr/>
          <p:nvPr/>
        </p:nvSpPr>
        <p:spPr bwMode="white">
          <a:xfrm>
            <a:off x="6681904" y="4629821"/>
            <a:ext cx="542857" cy="3619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97656E29-18CD-E2DF-1A77-83A9FD3C5521}"/>
              </a:ext>
            </a:extLst>
          </p:cNvPr>
          <p:cNvSpPr/>
          <p:nvPr/>
        </p:nvSpPr>
        <p:spPr bwMode="white">
          <a:xfrm>
            <a:off x="8396190" y="4629821"/>
            <a:ext cx="295238" cy="3619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64487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1ECC439-FBCD-3E42-64D6-03288AC9328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518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D7D9782-F0AB-86FB-63E0-FA40998E43F1}"/>
              </a:ext>
            </a:extLst>
          </p:cNvPr>
          <p:cNvSpPr/>
          <p:nvPr/>
        </p:nvSpPr>
        <p:spPr bwMode="white">
          <a:xfrm>
            <a:off x="6520000" y="972000"/>
            <a:ext cx="1304192" cy="8577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C61E301-8F54-B49F-A6D0-2B9298BDA0DE}"/>
              </a:ext>
            </a:extLst>
          </p:cNvPr>
          <p:cNvSpPr/>
          <p:nvPr/>
        </p:nvSpPr>
        <p:spPr bwMode="white">
          <a:xfrm>
            <a:off x="8196190" y="2401632"/>
            <a:ext cx="1238095" cy="5718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E7866BD-5152-ED46-B71E-7A48FA0BC313}"/>
              </a:ext>
            </a:extLst>
          </p:cNvPr>
          <p:cNvSpPr/>
          <p:nvPr/>
        </p:nvSpPr>
        <p:spPr bwMode="white">
          <a:xfrm>
            <a:off x="5158094" y="4509120"/>
            <a:ext cx="1361905" cy="7136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87AD77D-8EDC-C117-D310-3C1EC8E421E8}"/>
              </a:ext>
            </a:extLst>
          </p:cNvPr>
          <p:cNvSpPr/>
          <p:nvPr/>
        </p:nvSpPr>
        <p:spPr bwMode="white">
          <a:xfrm>
            <a:off x="3958095" y="5870873"/>
            <a:ext cx="333333" cy="4193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94465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750527F-2FA0-3C62-B52D-AD0F8A64B20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814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F70724B-A987-6D9D-B7CC-63095A7AC639}"/>
              </a:ext>
            </a:extLst>
          </p:cNvPr>
          <p:cNvSpPr/>
          <p:nvPr/>
        </p:nvSpPr>
        <p:spPr bwMode="white">
          <a:xfrm>
            <a:off x="7377142" y="1333962"/>
            <a:ext cx="647619" cy="428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39CFAA7-6E51-B327-0264-DEAD6945B17C}"/>
              </a:ext>
            </a:extLst>
          </p:cNvPr>
          <p:cNvSpPr/>
          <p:nvPr/>
        </p:nvSpPr>
        <p:spPr bwMode="white">
          <a:xfrm>
            <a:off x="6786666" y="3591468"/>
            <a:ext cx="285715" cy="4095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82116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E1386FC-4146-ECD5-DB10-2CE7D76F390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089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09EED45-0B3B-A1BD-DB53-3F346BC33AF1}"/>
              </a:ext>
            </a:extLst>
          </p:cNvPr>
          <p:cNvSpPr/>
          <p:nvPr/>
        </p:nvSpPr>
        <p:spPr bwMode="white">
          <a:xfrm>
            <a:off x="1491428" y="3356992"/>
            <a:ext cx="8925052" cy="18722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49989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1063DC6-0088-345A-8742-FD76D97016F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625"/>
          <a:stretch/>
        </p:blipFill>
        <p:spPr>
          <a:xfrm>
            <a:off x="767412" y="836712"/>
            <a:ext cx="9001125" cy="24163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711E30ED-36CC-B2AB-F656-4CBDA504CDD8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3253016"/>
            <a:ext cx="9001125" cy="33137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2733788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B902CFD-453E-D03F-7C99-265B20CD311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0035950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6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62</cp:revision>
  <dcterms:created xsi:type="dcterms:W3CDTF">2015-09-16T06:44:00Z</dcterms:created>
  <dcterms:modified xsi:type="dcterms:W3CDTF">2023-11-18T05:55:41Z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