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" y="55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60312"/>
          <a:stretch>
            <a:fillRect/>
          </a:stretch>
        </p:blipFill>
        <p:spPr>
          <a:xfrm>
            <a:off x="3575720" y="3140968"/>
            <a:ext cx="479993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1715452"/>
            <a:ext cx="333333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287338"/>
            <a:ext cx="361904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428" y="2849693"/>
            <a:ext cx="219047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2849693"/>
            <a:ext cx="371428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3983934"/>
            <a:ext cx="685714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3983934"/>
            <a:ext cx="209523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476" y="3983934"/>
            <a:ext cx="371428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2857" y="4517694"/>
            <a:ext cx="342857" cy="2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899992"/>
            <a:ext cx="10800000" cy="317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8468" y="3077265"/>
            <a:ext cx="657142" cy="2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149080"/>
            <a:ext cx="10800000" cy="228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64963" y="4311623"/>
            <a:ext cx="695238" cy="24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7344" y="4311623"/>
            <a:ext cx="695238" cy="24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1154" y="4885306"/>
            <a:ext cx="371428" cy="21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6868" y="5411182"/>
            <a:ext cx="1323809" cy="29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7344" y="5411182"/>
            <a:ext cx="1666666" cy="28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1706390"/>
            <a:ext cx="314285" cy="1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1584" y="2132857"/>
            <a:ext cx="504055" cy="32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3284985"/>
            <a:ext cx="288727" cy="3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619" y="3976322"/>
            <a:ext cx="190476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848326"/>
            <a:ext cx="9971428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381698"/>
            <a:ext cx="9980952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861048"/>
            <a:ext cx="9933334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288975"/>
            <a:ext cx="1771428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813857"/>
            <a:ext cx="9866666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329194"/>
            <a:ext cx="9866666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476" y="3789040"/>
            <a:ext cx="9954076" cy="32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116055"/>
            <a:ext cx="6021502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726217"/>
            <a:ext cx="9496933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250576"/>
            <a:ext cx="9496933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666" y="3784469"/>
            <a:ext cx="9477886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89" y="1628800"/>
            <a:ext cx="9342857" cy="30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2132857"/>
            <a:ext cx="9390474" cy="32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618" y="2657577"/>
            <a:ext cx="9371427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402347"/>
            <a:ext cx="1990476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821662"/>
            <a:ext cx="1004513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336587"/>
            <a:ext cx="1004513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3861048"/>
            <a:ext cx="10026084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1" y="2204864"/>
            <a:ext cx="7819047" cy="38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871851"/>
            <a:ext cx="7828571" cy="2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358748"/>
            <a:ext cx="7828570" cy="2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476" y="3818305"/>
            <a:ext cx="7809522" cy="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1763154"/>
            <a:ext cx="352380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3" y="1700808"/>
            <a:ext cx="257144" cy="2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1700808"/>
            <a:ext cx="276190" cy="2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3431251"/>
            <a:ext cx="342857" cy="2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7619" y="3450315"/>
            <a:ext cx="523809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2857" y="3450315"/>
            <a:ext cx="352380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8095" y="4022233"/>
            <a:ext cx="20000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4285" y="4012701"/>
            <a:ext cx="361904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8571" y="4584620"/>
            <a:ext cx="35238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523" y="4584620"/>
            <a:ext cx="361904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152979"/>
            <a:ext cx="352380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1667342"/>
            <a:ext cx="1285714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2838945"/>
            <a:ext cx="371428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619" y="2838945"/>
            <a:ext cx="209523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2838945"/>
            <a:ext cx="533333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5714" y="3972448"/>
            <a:ext cx="352380" cy="2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761" y="3962923"/>
            <a:ext cx="83809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114933"/>
            <a:ext cx="514285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1677138"/>
            <a:ext cx="352380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801547"/>
            <a:ext cx="828571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809" y="3925956"/>
            <a:ext cx="209523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2888135"/>
            <a:ext cx="371428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2888135"/>
            <a:ext cx="371428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574512"/>
            <a:ext cx="838095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3574512"/>
            <a:ext cx="847619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761" y="3574512"/>
            <a:ext cx="838095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07156"/>
            <a:ext cx="323809" cy="29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2327742"/>
            <a:ext cx="285714" cy="2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2891044"/>
            <a:ext cx="323809" cy="29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4285" y="3521178"/>
            <a:ext cx="285714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4285" y="4113122"/>
            <a:ext cx="285714" cy="2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753917"/>
            <a:ext cx="361904" cy="31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4137811"/>
            <a:ext cx="371428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1124483"/>
            <a:ext cx="361904" cy="31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666" y="2315760"/>
            <a:ext cx="371428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4231333"/>
            <a:ext cx="361904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3" r="74225" b="85251"/>
          <a:stretch>
            <a:fillRect/>
          </a:stretch>
        </p:blipFill>
        <p:spPr>
          <a:xfrm>
            <a:off x="623392" y="836712"/>
            <a:ext cx="2783712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1202543" cy="338528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03512" y="3068960"/>
            <a:ext cx="2520280" cy="136815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407104" y="3059585"/>
            <a:ext cx="3697008" cy="1089947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27848" y="3068960"/>
            <a:ext cx="8351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087888" y="3068960"/>
            <a:ext cx="1008112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608168" y="3059585"/>
            <a:ext cx="175845" cy="945479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03912" y="3059584"/>
            <a:ext cx="4148521" cy="9454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456911" y="3068960"/>
            <a:ext cx="2535633" cy="1108139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2023-11-22T12:34:19Z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