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35" r:id="rId8"/>
    <p:sldId id="328" r:id="rId9"/>
    <p:sldId id="327" r:id="rId10"/>
    <p:sldId id="326" r:id="rId11"/>
    <p:sldId id="33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0" d="100"/>
          <a:sy n="70" d="100"/>
        </p:scale>
        <p:origin x="96" y="8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3171825"/>
            <a:ext cx="49149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7626B-D37C-5D2C-5B5E-7D769AA4B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6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355DE70-94DB-725E-DE8E-B6F2E7814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9B58553-EB7F-4554-2974-B45418AFB0BA}"/>
              </a:ext>
            </a:extLst>
          </p:cNvPr>
          <p:cNvSpPr/>
          <p:nvPr/>
        </p:nvSpPr>
        <p:spPr bwMode="white">
          <a:xfrm>
            <a:off x="681904" y="1162800"/>
            <a:ext cx="7286304" cy="68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58553-EB7F-4554-2974-B45418AFB0BA}"/>
              </a:ext>
            </a:extLst>
          </p:cNvPr>
          <p:cNvSpPr/>
          <p:nvPr/>
        </p:nvSpPr>
        <p:spPr bwMode="white">
          <a:xfrm>
            <a:off x="681904" y="2138797"/>
            <a:ext cx="7286304" cy="68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58553-EB7F-4554-2974-B45418AFB0BA}"/>
              </a:ext>
            </a:extLst>
          </p:cNvPr>
          <p:cNvSpPr/>
          <p:nvPr/>
        </p:nvSpPr>
        <p:spPr bwMode="white">
          <a:xfrm>
            <a:off x="720000" y="3062761"/>
            <a:ext cx="7286304" cy="68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0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995B0-B967-DC1F-54B8-E7DFC6468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2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5BD54-1984-AB49-EB7E-9DFA78624DBA}"/>
              </a:ext>
            </a:extLst>
          </p:cNvPr>
          <p:cNvSpPr/>
          <p:nvPr/>
        </p:nvSpPr>
        <p:spPr bwMode="white">
          <a:xfrm>
            <a:off x="5672599" y="4154749"/>
            <a:ext cx="520100" cy="34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C016F-4E02-7666-A857-5EC6D709F15A}"/>
              </a:ext>
            </a:extLst>
          </p:cNvPr>
          <p:cNvSpPr/>
          <p:nvPr/>
        </p:nvSpPr>
        <p:spPr bwMode="white">
          <a:xfrm>
            <a:off x="2761588" y="5013177"/>
            <a:ext cx="776269" cy="46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E2004D-9F4B-B608-059F-6F768A83212E}"/>
              </a:ext>
            </a:extLst>
          </p:cNvPr>
          <p:cNvSpPr/>
          <p:nvPr/>
        </p:nvSpPr>
        <p:spPr bwMode="white">
          <a:xfrm>
            <a:off x="8195475" y="5013177"/>
            <a:ext cx="527863" cy="46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CE0C04-76C8-3167-6E63-E19CA5992539}"/>
              </a:ext>
            </a:extLst>
          </p:cNvPr>
          <p:cNvSpPr/>
          <p:nvPr/>
        </p:nvSpPr>
        <p:spPr bwMode="white">
          <a:xfrm>
            <a:off x="5284464" y="6126501"/>
            <a:ext cx="784032" cy="34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9104D-FA19-6BD9-6858-4F2F48F83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2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871EB-A66B-FFF4-67E3-9D3039768249}"/>
              </a:ext>
            </a:extLst>
          </p:cNvPr>
          <p:cNvSpPr/>
          <p:nvPr/>
        </p:nvSpPr>
        <p:spPr bwMode="white">
          <a:xfrm>
            <a:off x="6831807" y="3702800"/>
            <a:ext cx="587673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05A52-E3C5-080A-16C5-354707A4E9BD}"/>
              </a:ext>
            </a:extLst>
          </p:cNvPr>
          <p:cNvSpPr/>
          <p:nvPr/>
        </p:nvSpPr>
        <p:spPr bwMode="white">
          <a:xfrm>
            <a:off x="4200837" y="4787886"/>
            <a:ext cx="452056" cy="50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BCAF22-E458-48FE-1851-AFA8783F949C}"/>
              </a:ext>
            </a:extLst>
          </p:cNvPr>
          <p:cNvSpPr/>
          <p:nvPr/>
        </p:nvSpPr>
        <p:spPr bwMode="white">
          <a:xfrm>
            <a:off x="4056179" y="5990524"/>
            <a:ext cx="886031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2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8E716-ADC2-CBE0-D9CC-AEFCF2849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E4CDC-22E2-74FC-614C-117488DCEDD1}"/>
              </a:ext>
            </a:extLst>
          </p:cNvPr>
          <p:cNvSpPr/>
          <p:nvPr/>
        </p:nvSpPr>
        <p:spPr bwMode="white">
          <a:xfrm>
            <a:off x="5210983" y="1313466"/>
            <a:ext cx="449098" cy="50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0D9AE-8E42-BE59-EDEE-7C5C0CE014D3}"/>
              </a:ext>
            </a:extLst>
          </p:cNvPr>
          <p:cNvSpPr/>
          <p:nvPr/>
        </p:nvSpPr>
        <p:spPr bwMode="white">
          <a:xfrm>
            <a:off x="2327771" y="2526570"/>
            <a:ext cx="610773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F9F3C-1829-FE5F-038D-54A5CCE3E176}"/>
              </a:ext>
            </a:extLst>
          </p:cNvPr>
          <p:cNvSpPr/>
          <p:nvPr/>
        </p:nvSpPr>
        <p:spPr bwMode="white">
          <a:xfrm>
            <a:off x="7007376" y="2526570"/>
            <a:ext cx="314368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70482-2588-D4D7-7CB3-A79B6E04522B}"/>
              </a:ext>
            </a:extLst>
          </p:cNvPr>
          <p:cNvSpPr/>
          <p:nvPr/>
        </p:nvSpPr>
        <p:spPr bwMode="white">
          <a:xfrm>
            <a:off x="4375660" y="4800018"/>
            <a:ext cx="314368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F53FA1-0573-E1F3-F2B7-B908CB7A7282}"/>
              </a:ext>
            </a:extLst>
          </p:cNvPr>
          <p:cNvSpPr/>
          <p:nvPr/>
        </p:nvSpPr>
        <p:spPr bwMode="white">
          <a:xfrm>
            <a:off x="7007376" y="4800018"/>
            <a:ext cx="610773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0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74DCE-AA95-7F80-C4E5-5D40611E28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8" r="68891" b="10855"/>
          <a:stretch/>
        </p:blipFill>
        <p:spPr>
          <a:xfrm>
            <a:off x="695400" y="908720"/>
            <a:ext cx="3359776" cy="93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844824"/>
            <a:ext cx="5808726" cy="489089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295800" y="2924944"/>
            <a:ext cx="432048" cy="8640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896200" y="2875113"/>
            <a:ext cx="145345" cy="9139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40288" y="3049691"/>
            <a:ext cx="888139" cy="9637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583832" y="4869160"/>
            <a:ext cx="2880321" cy="8640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384033" y="4869159"/>
            <a:ext cx="1224135" cy="74773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76221" y="4927341"/>
            <a:ext cx="252027" cy="6895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9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06228-CCF2-2705-B38E-EAA15A048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4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971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A72808E-AA49-7EC2-6691-6D1CF6B26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A938028-C8DC-26CE-BBE0-EC7E11CC78DE}"/>
              </a:ext>
            </a:extLst>
          </p:cNvPr>
          <p:cNvSpPr/>
          <p:nvPr/>
        </p:nvSpPr>
        <p:spPr bwMode="white">
          <a:xfrm>
            <a:off x="681904" y="1196752"/>
            <a:ext cx="491004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38028-C8DC-26CE-BBE0-EC7E11CC78DE}"/>
              </a:ext>
            </a:extLst>
          </p:cNvPr>
          <p:cNvSpPr/>
          <p:nvPr/>
        </p:nvSpPr>
        <p:spPr bwMode="white">
          <a:xfrm>
            <a:off x="730796" y="2141583"/>
            <a:ext cx="491004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38028-C8DC-26CE-BBE0-EC7E11CC78DE}"/>
              </a:ext>
            </a:extLst>
          </p:cNvPr>
          <p:cNvSpPr/>
          <p:nvPr/>
        </p:nvSpPr>
        <p:spPr bwMode="white">
          <a:xfrm>
            <a:off x="698810" y="3111960"/>
            <a:ext cx="568522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38028-C8DC-26CE-BBE0-EC7E11CC78DE}"/>
              </a:ext>
            </a:extLst>
          </p:cNvPr>
          <p:cNvSpPr/>
          <p:nvPr/>
        </p:nvSpPr>
        <p:spPr bwMode="white">
          <a:xfrm>
            <a:off x="765760" y="4103166"/>
            <a:ext cx="907465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38028-C8DC-26CE-BBE0-EC7E11CC78DE}"/>
              </a:ext>
            </a:extLst>
          </p:cNvPr>
          <p:cNvSpPr/>
          <p:nvPr/>
        </p:nvSpPr>
        <p:spPr bwMode="white">
          <a:xfrm>
            <a:off x="765759" y="5122739"/>
            <a:ext cx="907465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4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F7552-6FB9-BF9E-C3C7-CB93E909C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485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D4BF2-5AFA-C71E-E12E-330B5230F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58553-EB7F-4554-2974-B45418AFB0BA}"/>
              </a:ext>
            </a:extLst>
          </p:cNvPr>
          <p:cNvSpPr/>
          <p:nvPr/>
        </p:nvSpPr>
        <p:spPr bwMode="white">
          <a:xfrm>
            <a:off x="681904" y="1162800"/>
            <a:ext cx="4295238" cy="4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F3D21-9F87-B184-4FA9-35A0559A2592}"/>
              </a:ext>
            </a:extLst>
          </p:cNvPr>
          <p:cNvSpPr/>
          <p:nvPr/>
        </p:nvSpPr>
        <p:spPr bwMode="white">
          <a:xfrm>
            <a:off x="681904" y="2145420"/>
            <a:ext cx="3495238" cy="4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6A5EBC-FFE3-F44E-4BEB-65A03E1B6720}"/>
              </a:ext>
            </a:extLst>
          </p:cNvPr>
          <p:cNvSpPr/>
          <p:nvPr/>
        </p:nvSpPr>
        <p:spPr bwMode="white">
          <a:xfrm>
            <a:off x="681904" y="3147120"/>
            <a:ext cx="1676190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129F9A-F57E-E95D-D4FF-14CEC8252D54}"/>
              </a:ext>
            </a:extLst>
          </p:cNvPr>
          <p:cNvSpPr/>
          <p:nvPr/>
        </p:nvSpPr>
        <p:spPr bwMode="white">
          <a:xfrm>
            <a:off x="681904" y="4005064"/>
            <a:ext cx="5342088" cy="78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7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62</cp:revision>
  <dcterms:created xsi:type="dcterms:W3CDTF">2015-09-16T06:44:00Z</dcterms:created>
  <dcterms:modified xsi:type="dcterms:W3CDTF">2023-11-18T08:13:38Z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