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3" r:id="rId6"/>
    <p:sldId id="332" r:id="rId7"/>
    <p:sldId id="331" r:id="rId8"/>
    <p:sldId id="337" r:id="rId9"/>
    <p:sldId id="329" r:id="rId10"/>
    <p:sldId id="328" r:id="rId11"/>
    <p:sldId id="327" r:id="rId12"/>
    <p:sldId id="326" r:id="rId13"/>
    <p:sldId id="338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3162300"/>
            <a:ext cx="42957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87468-E979-6CE2-BEFD-1E7E6423B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1E622-8206-98B5-E930-ECF5E16C69FE}"/>
              </a:ext>
            </a:extLst>
          </p:cNvPr>
          <p:cNvSpPr/>
          <p:nvPr/>
        </p:nvSpPr>
        <p:spPr bwMode="white">
          <a:xfrm>
            <a:off x="4462857" y="5975045"/>
            <a:ext cx="333333" cy="4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11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76C03-DAAD-F726-5AFB-BDEFD83E0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9DA242-2513-7082-1AB3-F2588B6A3981}"/>
              </a:ext>
            </a:extLst>
          </p:cNvPr>
          <p:cNvSpPr/>
          <p:nvPr/>
        </p:nvSpPr>
        <p:spPr bwMode="white">
          <a:xfrm>
            <a:off x="1500878" y="3507326"/>
            <a:ext cx="4504761" cy="7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29389E-F3A5-9DE1-5BE2-29144F5D4DD6}"/>
              </a:ext>
            </a:extLst>
          </p:cNvPr>
          <p:cNvSpPr/>
          <p:nvPr/>
        </p:nvSpPr>
        <p:spPr bwMode="white">
          <a:xfrm>
            <a:off x="1520000" y="4653136"/>
            <a:ext cx="457600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06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10442-0002-7D82-22B8-2C9E555A8F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954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FEBD914-B308-7B08-73AC-9F89B9A86A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D8F4CBF-5045-C29F-F1DB-D879527436F6}"/>
              </a:ext>
            </a:extLst>
          </p:cNvPr>
          <p:cNvSpPr/>
          <p:nvPr/>
        </p:nvSpPr>
        <p:spPr bwMode="white">
          <a:xfrm>
            <a:off x="681904" y="1196752"/>
            <a:ext cx="3541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F4CBF-5045-C29F-F1DB-D879527436F6}"/>
              </a:ext>
            </a:extLst>
          </p:cNvPr>
          <p:cNvSpPr/>
          <p:nvPr/>
        </p:nvSpPr>
        <p:spPr bwMode="white">
          <a:xfrm>
            <a:off x="5303912" y="1196752"/>
            <a:ext cx="3541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8F4CBF-5045-C29F-F1DB-D879527436F6}"/>
              </a:ext>
            </a:extLst>
          </p:cNvPr>
          <p:cNvSpPr/>
          <p:nvPr/>
        </p:nvSpPr>
        <p:spPr bwMode="white">
          <a:xfrm>
            <a:off x="720000" y="2274287"/>
            <a:ext cx="3541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8F4CBF-5045-C29F-F1DB-D879527436F6}"/>
              </a:ext>
            </a:extLst>
          </p:cNvPr>
          <p:cNvSpPr/>
          <p:nvPr/>
        </p:nvSpPr>
        <p:spPr bwMode="white">
          <a:xfrm>
            <a:off x="5519936" y="2213592"/>
            <a:ext cx="3541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F4CBF-5045-C29F-F1DB-D879527436F6}"/>
              </a:ext>
            </a:extLst>
          </p:cNvPr>
          <p:cNvSpPr/>
          <p:nvPr/>
        </p:nvSpPr>
        <p:spPr bwMode="white">
          <a:xfrm>
            <a:off x="720000" y="3272190"/>
            <a:ext cx="3541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8F4CBF-5045-C29F-F1DB-D879527436F6}"/>
              </a:ext>
            </a:extLst>
          </p:cNvPr>
          <p:cNvSpPr/>
          <p:nvPr/>
        </p:nvSpPr>
        <p:spPr bwMode="white">
          <a:xfrm>
            <a:off x="5519936" y="3288751"/>
            <a:ext cx="35418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8F4CBF-5045-C29F-F1DB-D879527436F6}"/>
              </a:ext>
            </a:extLst>
          </p:cNvPr>
          <p:cNvSpPr/>
          <p:nvPr/>
        </p:nvSpPr>
        <p:spPr bwMode="white">
          <a:xfrm>
            <a:off x="720000" y="4264952"/>
            <a:ext cx="6024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AA30B-5388-6993-F6C6-C58A545CC1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83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797" y="835845"/>
            <a:ext cx="10081260" cy="504063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1846893" y="2203997"/>
            <a:ext cx="2160240" cy="25202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67173" y="2256837"/>
            <a:ext cx="504056" cy="24674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19201" y="2122440"/>
            <a:ext cx="3096414" cy="26018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47463" y="2123048"/>
            <a:ext cx="5696374" cy="27452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473058" y="2122440"/>
            <a:ext cx="4672507" cy="274585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871229" y="2203997"/>
            <a:ext cx="2526365" cy="26642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549995" y="2356397"/>
            <a:ext cx="375559" cy="23678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995905" y="2172220"/>
            <a:ext cx="2571698" cy="269607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855005" y="292407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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54969" y="283294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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85137" y="386018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51462" y="402314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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78956" y="371616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28012" y="374442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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62457" y="402314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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49706" y="323801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sym typeface="Wingdings 2" panose="05020102010507070707" pitchFamily="18" charset="2"/>
              </a:rPr>
              <a:t>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2" name="img_16777215">
            <a:extLst>
              <a:ext uri="{FF2B5EF4-FFF2-40B4-BE49-F238E27FC236}">
                <a16:creationId xmlns:a16="http://schemas.microsoft.com/office/drawing/2014/main" id="{D05046D1-7CBB-8030-89B0-5C2954EC16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957424"/>
            <a:ext cx="10800000" cy="935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62FDAC7-F28F-14B8-99E9-3D566C2B534A}"/>
              </a:ext>
            </a:extLst>
          </p:cNvPr>
          <p:cNvSpPr/>
          <p:nvPr/>
        </p:nvSpPr>
        <p:spPr bwMode="white">
          <a:xfrm>
            <a:off x="569038" y="6206328"/>
            <a:ext cx="5670978" cy="65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0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319CB-8A97-7AEE-5EDF-5A847DE79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8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EF164-33BB-993C-EFA3-906DC2C1E6EA}"/>
              </a:ext>
            </a:extLst>
          </p:cNvPr>
          <p:cNvSpPr/>
          <p:nvPr/>
        </p:nvSpPr>
        <p:spPr bwMode="white">
          <a:xfrm>
            <a:off x="4378229" y="2399830"/>
            <a:ext cx="275786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19EC8B-CB9A-C534-60FE-BB2BC874FEFD}"/>
              </a:ext>
            </a:extLst>
          </p:cNvPr>
          <p:cNvSpPr/>
          <p:nvPr/>
        </p:nvSpPr>
        <p:spPr bwMode="white">
          <a:xfrm>
            <a:off x="5846388" y="5255492"/>
            <a:ext cx="283898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504113-AB13-3C80-D65C-37B2666EFEB4}"/>
              </a:ext>
            </a:extLst>
          </p:cNvPr>
          <p:cNvSpPr/>
          <p:nvPr/>
        </p:nvSpPr>
        <p:spPr bwMode="white">
          <a:xfrm>
            <a:off x="3202080" y="6220901"/>
            <a:ext cx="292009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19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DFBD7-F403-9B4A-BF73-407487380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E9018-DB3E-F438-68CC-644214FE2316}"/>
              </a:ext>
            </a:extLst>
          </p:cNvPr>
          <p:cNvSpPr/>
          <p:nvPr/>
        </p:nvSpPr>
        <p:spPr bwMode="white">
          <a:xfrm>
            <a:off x="2472380" y="2606916"/>
            <a:ext cx="323809" cy="42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0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D602E-67AD-E6DF-F311-0947A9EFE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13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59A514-B7D7-1E74-A34E-11F6DC10F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62FDAC7-F28F-14B8-99E9-3D566C2B534A}"/>
              </a:ext>
            </a:extLst>
          </p:cNvPr>
          <p:cNvSpPr/>
          <p:nvPr/>
        </p:nvSpPr>
        <p:spPr bwMode="white">
          <a:xfrm>
            <a:off x="697516" y="3645506"/>
            <a:ext cx="5902540" cy="86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95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EEE0E-DBC7-FEDD-6FE9-4BDDC6FE6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4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924880-BE03-1428-823F-AFA4E2F0AFBF}"/>
              </a:ext>
            </a:extLst>
          </p:cNvPr>
          <p:cNvSpPr/>
          <p:nvPr/>
        </p:nvSpPr>
        <p:spPr bwMode="white">
          <a:xfrm>
            <a:off x="1707893" y="6093296"/>
            <a:ext cx="3812043" cy="6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14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</Words>
  <Application>Microsoft Office PowerPoint</Application>
  <PresentationFormat>宽屏</PresentationFormat>
  <Paragraphs>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Wingdings 2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63</cp:revision>
  <dcterms:created xsi:type="dcterms:W3CDTF">2015-09-16T06:44:00Z</dcterms:created>
  <dcterms:modified xsi:type="dcterms:W3CDTF">2023-11-18T09:07:23Z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