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5" r:id="rId7"/>
    <p:sldId id="336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14" y="6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3128962"/>
            <a:ext cx="55340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33B20-DF75-275E-0F96-AF36E7E44E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869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F9F05-EC55-BFA2-1A13-5FEFC09443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319F3-15F8-C696-6445-4AE129070C4E}"/>
              </a:ext>
            </a:extLst>
          </p:cNvPr>
          <p:cNvSpPr/>
          <p:nvPr/>
        </p:nvSpPr>
        <p:spPr bwMode="white">
          <a:xfrm>
            <a:off x="681904" y="1353855"/>
            <a:ext cx="3542857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226A0-506D-1256-9203-679B118443B1}"/>
              </a:ext>
            </a:extLst>
          </p:cNvPr>
          <p:cNvSpPr/>
          <p:nvPr/>
        </p:nvSpPr>
        <p:spPr bwMode="white">
          <a:xfrm>
            <a:off x="681904" y="2346680"/>
            <a:ext cx="3552380" cy="40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6408E-12CA-596F-8E06-C929A7576A5A}"/>
              </a:ext>
            </a:extLst>
          </p:cNvPr>
          <p:cNvSpPr/>
          <p:nvPr/>
        </p:nvSpPr>
        <p:spPr bwMode="white">
          <a:xfrm>
            <a:off x="681904" y="3212976"/>
            <a:ext cx="527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70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CB5D2-AF2F-5836-A451-4E5C3E065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BCDAF-62C3-847F-CFE5-DCDD91D79405}"/>
              </a:ext>
            </a:extLst>
          </p:cNvPr>
          <p:cNvSpPr/>
          <p:nvPr/>
        </p:nvSpPr>
        <p:spPr bwMode="white">
          <a:xfrm>
            <a:off x="2062857" y="3077135"/>
            <a:ext cx="952380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9AB6E-D29F-7038-1023-601232C20078}"/>
              </a:ext>
            </a:extLst>
          </p:cNvPr>
          <p:cNvSpPr/>
          <p:nvPr/>
        </p:nvSpPr>
        <p:spPr bwMode="white">
          <a:xfrm>
            <a:off x="8081904" y="2996952"/>
            <a:ext cx="1038432" cy="51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77B3A0-A836-F4CF-4E73-84FE5073E262}"/>
              </a:ext>
            </a:extLst>
          </p:cNvPr>
          <p:cNvSpPr/>
          <p:nvPr/>
        </p:nvSpPr>
        <p:spPr bwMode="white">
          <a:xfrm>
            <a:off x="3624761" y="4448807"/>
            <a:ext cx="942857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76EEA6-233A-E813-BC90-5B1E67FA905D}"/>
              </a:ext>
            </a:extLst>
          </p:cNvPr>
          <p:cNvSpPr/>
          <p:nvPr/>
        </p:nvSpPr>
        <p:spPr bwMode="white">
          <a:xfrm>
            <a:off x="8567618" y="4365104"/>
            <a:ext cx="1272797" cy="52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63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B7EA4-3D29-3639-2AAF-527601C3E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43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C7167A-8320-812B-9BB7-7E40A74DAF27}"/>
              </a:ext>
            </a:extLst>
          </p:cNvPr>
          <p:cNvSpPr/>
          <p:nvPr/>
        </p:nvSpPr>
        <p:spPr bwMode="white">
          <a:xfrm>
            <a:off x="2916275" y="5805264"/>
            <a:ext cx="1091493" cy="54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BC0E1E-F07F-454C-EE24-8F7E6C66E519}"/>
              </a:ext>
            </a:extLst>
          </p:cNvPr>
          <p:cNvSpPr/>
          <p:nvPr/>
        </p:nvSpPr>
        <p:spPr bwMode="white">
          <a:xfrm>
            <a:off x="8138126" y="5805264"/>
            <a:ext cx="11982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84880-F58C-450E-A53A-FACF8E0E2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C61DA-E343-8A7B-5183-5BC0C86234C1}"/>
              </a:ext>
            </a:extLst>
          </p:cNvPr>
          <p:cNvSpPr/>
          <p:nvPr/>
        </p:nvSpPr>
        <p:spPr bwMode="white">
          <a:xfrm>
            <a:off x="3758095" y="2780928"/>
            <a:ext cx="134621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6EBEFB-8312-AAD9-AABF-1C710989D8DF}"/>
              </a:ext>
            </a:extLst>
          </p:cNvPr>
          <p:cNvSpPr/>
          <p:nvPr/>
        </p:nvSpPr>
        <p:spPr bwMode="white">
          <a:xfrm>
            <a:off x="7720000" y="2780928"/>
            <a:ext cx="1184312" cy="51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FB8877-221F-2642-58A5-B33E38632A37}"/>
              </a:ext>
            </a:extLst>
          </p:cNvPr>
          <p:cNvSpPr/>
          <p:nvPr/>
        </p:nvSpPr>
        <p:spPr bwMode="white">
          <a:xfrm>
            <a:off x="9215238" y="4431297"/>
            <a:ext cx="1123809" cy="4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527B8E-1CB7-356B-87AE-B1DBF74E3DC6}"/>
              </a:ext>
            </a:extLst>
          </p:cNvPr>
          <p:cNvSpPr/>
          <p:nvPr/>
        </p:nvSpPr>
        <p:spPr bwMode="white">
          <a:xfrm>
            <a:off x="6700952" y="5060260"/>
            <a:ext cx="1514285" cy="46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0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BA1B8-488C-705A-AD00-CBA3732656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E0EB5-0F98-BA13-6B2E-23EF1EEA0B4E}"/>
              </a:ext>
            </a:extLst>
          </p:cNvPr>
          <p:cNvSpPr/>
          <p:nvPr/>
        </p:nvSpPr>
        <p:spPr bwMode="white">
          <a:xfrm>
            <a:off x="8310476" y="3086582"/>
            <a:ext cx="1247619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255B9-2E2A-3319-3D8C-0E0957E703A1}"/>
              </a:ext>
            </a:extLst>
          </p:cNvPr>
          <p:cNvSpPr/>
          <p:nvPr/>
        </p:nvSpPr>
        <p:spPr bwMode="white">
          <a:xfrm>
            <a:off x="8443809" y="4324851"/>
            <a:ext cx="952379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F7676B-8861-D7AF-CEF0-536141B8C5E8}"/>
              </a:ext>
            </a:extLst>
          </p:cNvPr>
          <p:cNvSpPr/>
          <p:nvPr/>
        </p:nvSpPr>
        <p:spPr bwMode="white">
          <a:xfrm>
            <a:off x="8320000" y="5445224"/>
            <a:ext cx="14484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9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E3F52-D7F1-3B8D-34E5-2A171FBE89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DF562-18A6-C71B-02DF-AF4EF5B61558}"/>
              </a:ext>
            </a:extLst>
          </p:cNvPr>
          <p:cNvSpPr/>
          <p:nvPr/>
        </p:nvSpPr>
        <p:spPr bwMode="white">
          <a:xfrm>
            <a:off x="7415238" y="1484784"/>
            <a:ext cx="105702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3347D8-980E-250F-ED02-A3F0D4CEC102}"/>
              </a:ext>
            </a:extLst>
          </p:cNvPr>
          <p:cNvSpPr/>
          <p:nvPr/>
        </p:nvSpPr>
        <p:spPr bwMode="white">
          <a:xfrm>
            <a:off x="7415238" y="2708920"/>
            <a:ext cx="1057026" cy="76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CABB49-7C66-C664-8802-E6F6C546CF89}"/>
              </a:ext>
            </a:extLst>
          </p:cNvPr>
          <p:cNvSpPr/>
          <p:nvPr/>
        </p:nvSpPr>
        <p:spPr bwMode="white">
          <a:xfrm>
            <a:off x="7415238" y="4005064"/>
            <a:ext cx="105702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02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25B1719-1B15-B78D-7B5D-4A5DAD552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88DF562-18A6-C71B-02DF-AF4EF5B61558}"/>
              </a:ext>
            </a:extLst>
          </p:cNvPr>
          <p:cNvSpPr/>
          <p:nvPr/>
        </p:nvSpPr>
        <p:spPr bwMode="white">
          <a:xfrm>
            <a:off x="2135560" y="4581127"/>
            <a:ext cx="3888432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DF562-18A6-C71B-02DF-AF4EF5B61558}"/>
              </a:ext>
            </a:extLst>
          </p:cNvPr>
          <p:cNvSpPr/>
          <p:nvPr/>
        </p:nvSpPr>
        <p:spPr bwMode="white">
          <a:xfrm>
            <a:off x="2135560" y="5373216"/>
            <a:ext cx="7006258" cy="135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3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76C0A12-4D39-7522-B101-B9B90769E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88DF562-18A6-C71B-02DF-AF4EF5B61558}"/>
              </a:ext>
            </a:extLst>
          </p:cNvPr>
          <p:cNvSpPr/>
          <p:nvPr/>
        </p:nvSpPr>
        <p:spPr bwMode="white">
          <a:xfrm>
            <a:off x="1415480" y="3356992"/>
            <a:ext cx="4752528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DF562-18A6-C71B-02DF-AF4EF5B61558}"/>
              </a:ext>
            </a:extLst>
          </p:cNvPr>
          <p:cNvSpPr/>
          <p:nvPr/>
        </p:nvSpPr>
        <p:spPr bwMode="white">
          <a:xfrm>
            <a:off x="1559496" y="4149080"/>
            <a:ext cx="8928992" cy="202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26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98FB8-9327-E963-04B6-96D7DA1EE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C032B-53ED-B8C0-D28A-97AED39C814C}"/>
              </a:ext>
            </a:extLst>
          </p:cNvPr>
          <p:cNvSpPr/>
          <p:nvPr/>
        </p:nvSpPr>
        <p:spPr bwMode="white">
          <a:xfrm>
            <a:off x="2586666" y="4677809"/>
            <a:ext cx="3990476" cy="4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B5EA95-F78C-290F-8C03-5C4F8958D319}"/>
              </a:ext>
            </a:extLst>
          </p:cNvPr>
          <p:cNvSpPr/>
          <p:nvPr/>
        </p:nvSpPr>
        <p:spPr bwMode="white">
          <a:xfrm>
            <a:off x="2615238" y="5661247"/>
            <a:ext cx="7081162" cy="70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11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C10EA-7A52-8049-16E7-2DC76A6CCF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5CB42F-CF48-45AF-64EC-71A7A81DA13C}"/>
              </a:ext>
            </a:extLst>
          </p:cNvPr>
          <p:cNvSpPr/>
          <p:nvPr/>
        </p:nvSpPr>
        <p:spPr bwMode="white">
          <a:xfrm>
            <a:off x="1491428" y="2287058"/>
            <a:ext cx="4504761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15CAF1-4D4D-564B-B18F-ED91F4CEC04B}"/>
              </a:ext>
            </a:extLst>
          </p:cNvPr>
          <p:cNvSpPr/>
          <p:nvPr/>
        </p:nvSpPr>
        <p:spPr bwMode="white">
          <a:xfrm>
            <a:off x="1500952" y="3284984"/>
            <a:ext cx="71153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33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