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44" r:id="rId10"/>
    <p:sldId id="345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66" y="9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B55FE-FDE6-4E7E-2FEF-CD5BDDA410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 b="58352"/>
          <a:stretch/>
        </p:blipFill>
        <p:spPr>
          <a:xfrm>
            <a:off x="3791744" y="2996952"/>
            <a:ext cx="4871944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7BC2D24-8E4A-CCCA-8097-8D9B9F6F80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6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713BB49-8701-602C-AD04-FF404437010C}"/>
              </a:ext>
            </a:extLst>
          </p:cNvPr>
          <p:cNvSpPr/>
          <p:nvPr/>
        </p:nvSpPr>
        <p:spPr bwMode="white">
          <a:xfrm>
            <a:off x="1681904" y="1153289"/>
            <a:ext cx="1457142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6C493F-9406-A14E-AB1F-1C79DCA0E42E}"/>
              </a:ext>
            </a:extLst>
          </p:cNvPr>
          <p:cNvSpPr/>
          <p:nvPr/>
        </p:nvSpPr>
        <p:spPr bwMode="white">
          <a:xfrm>
            <a:off x="4748571" y="1153289"/>
            <a:ext cx="819047" cy="228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2E139C-6000-65F8-D05C-DEEE8609030D}"/>
              </a:ext>
            </a:extLst>
          </p:cNvPr>
          <p:cNvSpPr/>
          <p:nvPr/>
        </p:nvSpPr>
        <p:spPr bwMode="white">
          <a:xfrm>
            <a:off x="7920000" y="1153289"/>
            <a:ext cx="1619047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F7D1EA-8D1E-14A8-258D-673AF0BDEDC6}"/>
              </a:ext>
            </a:extLst>
          </p:cNvPr>
          <p:cNvSpPr/>
          <p:nvPr/>
        </p:nvSpPr>
        <p:spPr bwMode="white">
          <a:xfrm>
            <a:off x="8129523" y="1649451"/>
            <a:ext cx="1566877" cy="228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A47E5D-898F-A6B6-C0DD-A9F8AC93987A}"/>
              </a:ext>
            </a:extLst>
          </p:cNvPr>
          <p:cNvSpPr/>
          <p:nvPr/>
        </p:nvSpPr>
        <p:spPr bwMode="white">
          <a:xfrm>
            <a:off x="1072380" y="1649450"/>
            <a:ext cx="1247619" cy="134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131459-7352-1EE9-70A5-2364C578410A}"/>
              </a:ext>
            </a:extLst>
          </p:cNvPr>
          <p:cNvSpPr/>
          <p:nvPr/>
        </p:nvSpPr>
        <p:spPr bwMode="white">
          <a:xfrm>
            <a:off x="4100952" y="1649450"/>
            <a:ext cx="1247619" cy="177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4EE2F2-7C7E-3188-4CDB-895862725BB5}"/>
              </a:ext>
            </a:extLst>
          </p:cNvPr>
          <p:cNvSpPr/>
          <p:nvPr/>
        </p:nvSpPr>
        <p:spPr bwMode="white">
          <a:xfrm>
            <a:off x="6681904" y="1649450"/>
            <a:ext cx="1238095" cy="206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43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D07890-79FD-B080-7721-B1120B9CA6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4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FC4248-0D6E-7134-A1BF-3F03A6AC5B3E}"/>
              </a:ext>
            </a:extLst>
          </p:cNvPr>
          <p:cNvSpPr/>
          <p:nvPr/>
        </p:nvSpPr>
        <p:spPr bwMode="white">
          <a:xfrm>
            <a:off x="1120000" y="2307835"/>
            <a:ext cx="1123809" cy="20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45356D-8AE3-D04E-CEE2-11E9F8BA43B3}"/>
              </a:ext>
            </a:extLst>
          </p:cNvPr>
          <p:cNvSpPr/>
          <p:nvPr/>
        </p:nvSpPr>
        <p:spPr bwMode="white">
          <a:xfrm>
            <a:off x="3996190" y="2307835"/>
            <a:ext cx="1123809" cy="20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83E077-DA98-308B-8DB5-E7CFF8D3AABE}"/>
              </a:ext>
            </a:extLst>
          </p:cNvPr>
          <p:cNvSpPr/>
          <p:nvPr/>
        </p:nvSpPr>
        <p:spPr bwMode="white">
          <a:xfrm>
            <a:off x="7348571" y="2307835"/>
            <a:ext cx="1133333" cy="20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1F789C-A9B8-421E-0A27-EFF1914BA666}"/>
              </a:ext>
            </a:extLst>
          </p:cNvPr>
          <p:cNvSpPr/>
          <p:nvPr/>
        </p:nvSpPr>
        <p:spPr bwMode="white">
          <a:xfrm>
            <a:off x="1120000" y="2813544"/>
            <a:ext cx="571428" cy="20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E2F7AD-18EC-26EB-94E6-9C8966036216}"/>
              </a:ext>
            </a:extLst>
          </p:cNvPr>
          <p:cNvSpPr/>
          <p:nvPr/>
        </p:nvSpPr>
        <p:spPr bwMode="white">
          <a:xfrm>
            <a:off x="3996190" y="2813544"/>
            <a:ext cx="714285" cy="20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F0B86F-17FF-07B4-E445-B59875782EE6}"/>
              </a:ext>
            </a:extLst>
          </p:cNvPr>
          <p:cNvSpPr/>
          <p:nvPr/>
        </p:nvSpPr>
        <p:spPr bwMode="white">
          <a:xfrm>
            <a:off x="7348571" y="2813544"/>
            <a:ext cx="580952" cy="20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0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2C688-D9EB-E99D-ED2C-1DB2E09CD6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B29F5C-7CB3-2049-5592-D57D6A765885}"/>
              </a:ext>
            </a:extLst>
          </p:cNvPr>
          <p:cNvSpPr/>
          <p:nvPr/>
        </p:nvSpPr>
        <p:spPr bwMode="white">
          <a:xfrm>
            <a:off x="1720000" y="1859066"/>
            <a:ext cx="209523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304325-4793-4197-DFBA-C0DBB5DEE918}"/>
              </a:ext>
            </a:extLst>
          </p:cNvPr>
          <p:cNvSpPr/>
          <p:nvPr/>
        </p:nvSpPr>
        <p:spPr bwMode="white">
          <a:xfrm>
            <a:off x="2881904" y="1859066"/>
            <a:ext cx="200000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0E1DC0-BA0A-AA33-C15F-C8DFEAEAFDA7}"/>
              </a:ext>
            </a:extLst>
          </p:cNvPr>
          <p:cNvSpPr/>
          <p:nvPr/>
        </p:nvSpPr>
        <p:spPr bwMode="white">
          <a:xfrm>
            <a:off x="4853333" y="1868605"/>
            <a:ext cx="200000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966532-6741-93DD-5CC2-A47C4CD24EB1}"/>
              </a:ext>
            </a:extLst>
          </p:cNvPr>
          <p:cNvSpPr/>
          <p:nvPr/>
        </p:nvSpPr>
        <p:spPr bwMode="white">
          <a:xfrm>
            <a:off x="5434285" y="1868605"/>
            <a:ext cx="200000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CB0B37-BFD8-394C-9C81-9D8880AA3FF6}"/>
              </a:ext>
            </a:extLst>
          </p:cNvPr>
          <p:cNvSpPr/>
          <p:nvPr/>
        </p:nvSpPr>
        <p:spPr bwMode="white">
          <a:xfrm>
            <a:off x="6005714" y="1868605"/>
            <a:ext cx="200000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90D37C-1C33-7A94-7A9E-207B73357D57}"/>
              </a:ext>
            </a:extLst>
          </p:cNvPr>
          <p:cNvSpPr/>
          <p:nvPr/>
        </p:nvSpPr>
        <p:spPr bwMode="white">
          <a:xfrm>
            <a:off x="9196190" y="1868605"/>
            <a:ext cx="200000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331E67-EC14-A50F-AA6B-2ED6366B3562}"/>
              </a:ext>
            </a:extLst>
          </p:cNvPr>
          <p:cNvSpPr/>
          <p:nvPr/>
        </p:nvSpPr>
        <p:spPr bwMode="white">
          <a:xfrm>
            <a:off x="1720000" y="2421829"/>
            <a:ext cx="200000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2FD7D8-B07D-F78F-5BFE-0A6D63302F81}"/>
              </a:ext>
            </a:extLst>
          </p:cNvPr>
          <p:cNvSpPr/>
          <p:nvPr/>
        </p:nvSpPr>
        <p:spPr bwMode="white">
          <a:xfrm>
            <a:off x="2300952" y="2421829"/>
            <a:ext cx="200000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2F852E-610F-9DFF-8CC3-454CD7E056FD}"/>
              </a:ext>
            </a:extLst>
          </p:cNvPr>
          <p:cNvSpPr/>
          <p:nvPr/>
        </p:nvSpPr>
        <p:spPr bwMode="white">
          <a:xfrm>
            <a:off x="2872380" y="2421829"/>
            <a:ext cx="200000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43B67A1-C8C6-6CA2-DFAC-75D08687CB99}"/>
              </a:ext>
            </a:extLst>
          </p:cNvPr>
          <p:cNvSpPr/>
          <p:nvPr/>
        </p:nvSpPr>
        <p:spPr bwMode="white">
          <a:xfrm>
            <a:off x="5434285" y="2421829"/>
            <a:ext cx="200000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F83CB07-7D29-7CA5-D26A-1A7384D6391D}"/>
              </a:ext>
            </a:extLst>
          </p:cNvPr>
          <p:cNvSpPr/>
          <p:nvPr/>
        </p:nvSpPr>
        <p:spPr bwMode="white">
          <a:xfrm>
            <a:off x="6005714" y="2421829"/>
            <a:ext cx="200000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8207D19-0D4D-8651-8CB8-39DCF7B62D45}"/>
              </a:ext>
            </a:extLst>
          </p:cNvPr>
          <p:cNvSpPr/>
          <p:nvPr/>
        </p:nvSpPr>
        <p:spPr bwMode="white">
          <a:xfrm>
            <a:off x="8043809" y="2421829"/>
            <a:ext cx="200000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D2A271D-FC06-0560-9422-53184435CA06}"/>
              </a:ext>
            </a:extLst>
          </p:cNvPr>
          <p:cNvSpPr/>
          <p:nvPr/>
        </p:nvSpPr>
        <p:spPr bwMode="white">
          <a:xfrm>
            <a:off x="8624761" y="2421829"/>
            <a:ext cx="209523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1520729-AFDA-EAB8-DC37-70FBC28D708F}"/>
              </a:ext>
            </a:extLst>
          </p:cNvPr>
          <p:cNvSpPr/>
          <p:nvPr/>
        </p:nvSpPr>
        <p:spPr bwMode="white">
          <a:xfrm>
            <a:off x="4853333" y="2889208"/>
            <a:ext cx="200000" cy="2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8B64AF6-1354-5A84-5D41-A58462890161}"/>
              </a:ext>
            </a:extLst>
          </p:cNvPr>
          <p:cNvSpPr/>
          <p:nvPr/>
        </p:nvSpPr>
        <p:spPr bwMode="white">
          <a:xfrm>
            <a:off x="8043809" y="2889208"/>
            <a:ext cx="200000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B200A06-4860-EABE-14C1-F10D46326C4D}"/>
              </a:ext>
            </a:extLst>
          </p:cNvPr>
          <p:cNvSpPr/>
          <p:nvPr/>
        </p:nvSpPr>
        <p:spPr bwMode="white">
          <a:xfrm>
            <a:off x="8624761" y="2898746"/>
            <a:ext cx="209523" cy="2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07D3805-A562-B579-8E9F-6BE70DBAD747}"/>
              </a:ext>
            </a:extLst>
          </p:cNvPr>
          <p:cNvSpPr/>
          <p:nvPr/>
        </p:nvSpPr>
        <p:spPr bwMode="white">
          <a:xfrm>
            <a:off x="2300952" y="3413817"/>
            <a:ext cx="200000" cy="2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ED38534-C235-28C8-E0F2-8F100B5BBA30}"/>
              </a:ext>
            </a:extLst>
          </p:cNvPr>
          <p:cNvSpPr/>
          <p:nvPr/>
        </p:nvSpPr>
        <p:spPr bwMode="white">
          <a:xfrm>
            <a:off x="4872380" y="3413817"/>
            <a:ext cx="180952" cy="2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AE8C6DA-D6EC-75F8-84D2-6D4D36326047}"/>
              </a:ext>
            </a:extLst>
          </p:cNvPr>
          <p:cNvSpPr/>
          <p:nvPr/>
        </p:nvSpPr>
        <p:spPr bwMode="white">
          <a:xfrm>
            <a:off x="5434285" y="3413817"/>
            <a:ext cx="200000" cy="2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814C30C-2864-09E4-5A19-FBEBDE9E5725}"/>
              </a:ext>
            </a:extLst>
          </p:cNvPr>
          <p:cNvSpPr/>
          <p:nvPr/>
        </p:nvSpPr>
        <p:spPr bwMode="white">
          <a:xfrm>
            <a:off x="8634285" y="3413817"/>
            <a:ext cx="190476" cy="2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A5AE780-5958-7782-2D5C-48F1C694C48D}"/>
              </a:ext>
            </a:extLst>
          </p:cNvPr>
          <p:cNvSpPr/>
          <p:nvPr/>
        </p:nvSpPr>
        <p:spPr bwMode="white">
          <a:xfrm>
            <a:off x="9196190" y="3413817"/>
            <a:ext cx="200000" cy="20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9244EAE-D12D-1375-AFF6-FDC523E0FF17}"/>
              </a:ext>
            </a:extLst>
          </p:cNvPr>
          <p:cNvSpPr/>
          <p:nvPr/>
        </p:nvSpPr>
        <p:spPr bwMode="white">
          <a:xfrm>
            <a:off x="2300952" y="3890735"/>
            <a:ext cx="200000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7FFB4A3-BD7A-3B11-36AD-BCC180091BAF}"/>
              </a:ext>
            </a:extLst>
          </p:cNvPr>
          <p:cNvSpPr/>
          <p:nvPr/>
        </p:nvSpPr>
        <p:spPr bwMode="white">
          <a:xfrm>
            <a:off x="2872380" y="3890735"/>
            <a:ext cx="200000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62BF9F4-6355-2BFC-0A2A-D9173F75E5A0}"/>
              </a:ext>
            </a:extLst>
          </p:cNvPr>
          <p:cNvSpPr/>
          <p:nvPr/>
        </p:nvSpPr>
        <p:spPr bwMode="white">
          <a:xfrm>
            <a:off x="4872380" y="3890735"/>
            <a:ext cx="180952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295132E-54AA-CEF6-F7E6-BF394AECC8E2}"/>
              </a:ext>
            </a:extLst>
          </p:cNvPr>
          <p:cNvSpPr/>
          <p:nvPr/>
        </p:nvSpPr>
        <p:spPr bwMode="white">
          <a:xfrm>
            <a:off x="9196190" y="3890735"/>
            <a:ext cx="209523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78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300A4-A05D-F057-5066-CD32F463D7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9A3B7A-BE48-BA74-D8E1-0C21476E8E30}"/>
              </a:ext>
            </a:extLst>
          </p:cNvPr>
          <p:cNvSpPr/>
          <p:nvPr/>
        </p:nvSpPr>
        <p:spPr bwMode="white">
          <a:xfrm>
            <a:off x="1586666" y="3329361"/>
            <a:ext cx="9971428" cy="23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37CFCF-0042-B4EC-7F1E-8E198A11FEE3}"/>
              </a:ext>
            </a:extLst>
          </p:cNvPr>
          <p:cNvSpPr/>
          <p:nvPr/>
        </p:nvSpPr>
        <p:spPr bwMode="white">
          <a:xfrm>
            <a:off x="1586666" y="3844736"/>
            <a:ext cx="9971428" cy="37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A987FF-BA35-16FC-B7E2-9FB074BE0B96}"/>
              </a:ext>
            </a:extLst>
          </p:cNvPr>
          <p:cNvSpPr/>
          <p:nvPr/>
        </p:nvSpPr>
        <p:spPr bwMode="white">
          <a:xfrm>
            <a:off x="1596190" y="4341023"/>
            <a:ext cx="9961904" cy="52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49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182938-D0A4-8EF3-9C84-7B45C53833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9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7A0C43-752A-7643-A0C5-5BFC8FFC021B}"/>
              </a:ext>
            </a:extLst>
          </p:cNvPr>
          <p:cNvSpPr/>
          <p:nvPr/>
        </p:nvSpPr>
        <p:spPr bwMode="white">
          <a:xfrm>
            <a:off x="1091428" y="2070247"/>
            <a:ext cx="9876190" cy="40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383CD1-04C4-BF6B-4C70-961DE38BC886}"/>
              </a:ext>
            </a:extLst>
          </p:cNvPr>
          <p:cNvSpPr/>
          <p:nvPr/>
        </p:nvSpPr>
        <p:spPr bwMode="white">
          <a:xfrm>
            <a:off x="1100952" y="2585945"/>
            <a:ext cx="9866666" cy="39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6A4CFA-0333-901D-205F-3492D4DB36B6}"/>
              </a:ext>
            </a:extLst>
          </p:cNvPr>
          <p:cNvSpPr/>
          <p:nvPr/>
        </p:nvSpPr>
        <p:spPr bwMode="white">
          <a:xfrm>
            <a:off x="1091428" y="3092093"/>
            <a:ext cx="10045132" cy="39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44BBB5-7BB7-5418-1DFC-2714E3972C9B}"/>
              </a:ext>
            </a:extLst>
          </p:cNvPr>
          <p:cNvSpPr/>
          <p:nvPr/>
        </p:nvSpPr>
        <p:spPr bwMode="white">
          <a:xfrm>
            <a:off x="1100952" y="3598240"/>
            <a:ext cx="10323640" cy="41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12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9F6B73-9D16-8C70-D435-CB42F1C3B4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6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D67819-7CF1-C77B-32CA-9F4C24A6266E}"/>
              </a:ext>
            </a:extLst>
          </p:cNvPr>
          <p:cNvSpPr/>
          <p:nvPr/>
        </p:nvSpPr>
        <p:spPr bwMode="white">
          <a:xfrm>
            <a:off x="1577142" y="3284984"/>
            <a:ext cx="9487410" cy="452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CCDF91-A200-7D64-3A59-2CF2C27E1FBC}"/>
              </a:ext>
            </a:extLst>
          </p:cNvPr>
          <p:cNvSpPr/>
          <p:nvPr/>
        </p:nvSpPr>
        <p:spPr bwMode="white">
          <a:xfrm>
            <a:off x="1586666" y="3861048"/>
            <a:ext cx="9477886" cy="29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80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BE1C29-0A19-385C-9472-527D7D8CB7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6F0700-356C-5A6A-2CE3-C1946F04C4E4}"/>
              </a:ext>
            </a:extLst>
          </p:cNvPr>
          <p:cNvSpPr/>
          <p:nvPr/>
        </p:nvSpPr>
        <p:spPr bwMode="white">
          <a:xfrm>
            <a:off x="1453333" y="2111098"/>
            <a:ext cx="9085713" cy="38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F1A11D-2C91-A43A-7386-570BFCA128DA}"/>
              </a:ext>
            </a:extLst>
          </p:cNvPr>
          <p:cNvSpPr/>
          <p:nvPr/>
        </p:nvSpPr>
        <p:spPr bwMode="white">
          <a:xfrm>
            <a:off x="1177142" y="2728267"/>
            <a:ext cx="1123809" cy="20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C9EB5C-00FF-3181-5123-78327C763F55}"/>
              </a:ext>
            </a:extLst>
          </p:cNvPr>
          <p:cNvSpPr/>
          <p:nvPr/>
        </p:nvSpPr>
        <p:spPr bwMode="white">
          <a:xfrm>
            <a:off x="1158095" y="3068960"/>
            <a:ext cx="9474409" cy="39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F71A90-59C6-825A-A0E8-7E660BC11DFD}"/>
              </a:ext>
            </a:extLst>
          </p:cNvPr>
          <p:cNvSpPr/>
          <p:nvPr/>
        </p:nvSpPr>
        <p:spPr bwMode="white">
          <a:xfrm>
            <a:off x="1167618" y="3603478"/>
            <a:ext cx="9464885" cy="36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15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770BC-7261-EA1B-C634-0568758832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90"/>
          <a:stretch/>
        </p:blipFill>
        <p:spPr>
          <a:xfrm>
            <a:off x="695400" y="769359"/>
            <a:ext cx="10800000" cy="287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674C389-E017-E779-E293-87F8614007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793981"/>
            <a:ext cx="10800000" cy="303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66388B-285C-F269-93A9-F01AF9EB7B3F}"/>
              </a:ext>
            </a:extLst>
          </p:cNvPr>
          <p:cNvSpPr/>
          <p:nvPr/>
        </p:nvSpPr>
        <p:spPr bwMode="white">
          <a:xfrm>
            <a:off x="1127448" y="4365104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66388B-285C-F269-93A9-F01AF9EB7B3F}"/>
              </a:ext>
            </a:extLst>
          </p:cNvPr>
          <p:cNvSpPr/>
          <p:nvPr/>
        </p:nvSpPr>
        <p:spPr bwMode="white">
          <a:xfrm>
            <a:off x="1127448" y="4951211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66388B-285C-F269-93A9-F01AF9EB7B3F}"/>
              </a:ext>
            </a:extLst>
          </p:cNvPr>
          <p:cNvSpPr/>
          <p:nvPr/>
        </p:nvSpPr>
        <p:spPr bwMode="white">
          <a:xfrm>
            <a:off x="1127448" y="5439181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66388B-285C-F269-93A9-F01AF9EB7B3F}"/>
              </a:ext>
            </a:extLst>
          </p:cNvPr>
          <p:cNvSpPr/>
          <p:nvPr/>
        </p:nvSpPr>
        <p:spPr bwMode="white">
          <a:xfrm>
            <a:off x="1126456" y="5927151"/>
            <a:ext cx="4392488" cy="9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66388B-285C-F269-93A9-F01AF9EB7B3F}"/>
              </a:ext>
            </a:extLst>
          </p:cNvPr>
          <p:cNvSpPr/>
          <p:nvPr/>
        </p:nvSpPr>
        <p:spPr bwMode="white">
          <a:xfrm>
            <a:off x="6109621" y="4365104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66388B-285C-F269-93A9-F01AF9EB7B3F}"/>
              </a:ext>
            </a:extLst>
          </p:cNvPr>
          <p:cNvSpPr/>
          <p:nvPr/>
        </p:nvSpPr>
        <p:spPr bwMode="white">
          <a:xfrm>
            <a:off x="5951984" y="4874101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66388B-285C-F269-93A9-F01AF9EB7B3F}"/>
              </a:ext>
            </a:extLst>
          </p:cNvPr>
          <p:cNvSpPr/>
          <p:nvPr/>
        </p:nvSpPr>
        <p:spPr bwMode="white">
          <a:xfrm>
            <a:off x="5987504" y="5388812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66388B-285C-F269-93A9-F01AF9EB7B3F}"/>
              </a:ext>
            </a:extLst>
          </p:cNvPr>
          <p:cNvSpPr/>
          <p:nvPr/>
        </p:nvSpPr>
        <p:spPr bwMode="white">
          <a:xfrm>
            <a:off x="5987504" y="5927151"/>
            <a:ext cx="4392488" cy="9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8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6E0D0-197D-9FBC-09F3-2C41DEE51E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860C52-14E6-6D40-754B-A22D843C0D88}"/>
              </a:ext>
            </a:extLst>
          </p:cNvPr>
          <p:cNvSpPr/>
          <p:nvPr/>
        </p:nvSpPr>
        <p:spPr bwMode="white">
          <a:xfrm>
            <a:off x="1091427" y="1564065"/>
            <a:ext cx="8152381" cy="39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DF44A8-7AFA-E42D-0CD0-EA6C06A43133}"/>
              </a:ext>
            </a:extLst>
          </p:cNvPr>
          <p:cNvSpPr/>
          <p:nvPr/>
        </p:nvSpPr>
        <p:spPr bwMode="white">
          <a:xfrm>
            <a:off x="1091428" y="2165680"/>
            <a:ext cx="8161904" cy="29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E3228E-3504-087F-CBDC-AF7533820877}"/>
              </a:ext>
            </a:extLst>
          </p:cNvPr>
          <p:cNvSpPr/>
          <p:nvPr/>
        </p:nvSpPr>
        <p:spPr bwMode="white">
          <a:xfrm>
            <a:off x="1091428" y="2671800"/>
            <a:ext cx="8152380" cy="29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21F20F-2A22-C88F-A3F0-DF1844888FF0}"/>
              </a:ext>
            </a:extLst>
          </p:cNvPr>
          <p:cNvSpPr/>
          <p:nvPr/>
        </p:nvSpPr>
        <p:spPr bwMode="white">
          <a:xfrm>
            <a:off x="1100952" y="3216119"/>
            <a:ext cx="8142857" cy="92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73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04293F-BA46-0AF4-774B-BC3BC340E3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C2CB10-8448-13BB-CFD0-02A7317C126F}"/>
              </a:ext>
            </a:extLst>
          </p:cNvPr>
          <p:cNvSpPr/>
          <p:nvPr/>
        </p:nvSpPr>
        <p:spPr bwMode="white">
          <a:xfrm>
            <a:off x="5510476" y="1696159"/>
            <a:ext cx="314285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470037-1D82-A86A-82E6-2D09016FAB85}"/>
              </a:ext>
            </a:extLst>
          </p:cNvPr>
          <p:cNvSpPr/>
          <p:nvPr/>
        </p:nvSpPr>
        <p:spPr bwMode="white">
          <a:xfrm flipV="1">
            <a:off x="7929523" y="1696158"/>
            <a:ext cx="295238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7E4A25-3DC5-710F-85A5-80AED9484D7E}"/>
              </a:ext>
            </a:extLst>
          </p:cNvPr>
          <p:cNvSpPr/>
          <p:nvPr/>
        </p:nvSpPr>
        <p:spPr bwMode="white">
          <a:xfrm>
            <a:off x="6291428" y="2277392"/>
            <a:ext cx="200000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E9809E-2B93-C0FE-A1D9-35BFEECBE92F}"/>
              </a:ext>
            </a:extLst>
          </p:cNvPr>
          <p:cNvSpPr/>
          <p:nvPr/>
        </p:nvSpPr>
        <p:spPr bwMode="white">
          <a:xfrm>
            <a:off x="9167619" y="2267863"/>
            <a:ext cx="209523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DE844C-772F-6BA1-4D05-9D2005AF9595}"/>
              </a:ext>
            </a:extLst>
          </p:cNvPr>
          <p:cNvSpPr/>
          <p:nvPr/>
        </p:nvSpPr>
        <p:spPr bwMode="white">
          <a:xfrm>
            <a:off x="3586666" y="2839568"/>
            <a:ext cx="514285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3AF7A1-9869-F85E-603E-24D4FC040AEB}"/>
              </a:ext>
            </a:extLst>
          </p:cNvPr>
          <p:cNvSpPr/>
          <p:nvPr/>
        </p:nvSpPr>
        <p:spPr bwMode="white">
          <a:xfrm>
            <a:off x="7329523" y="2839568"/>
            <a:ext cx="361904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BF8A7B-9559-50C1-9BF8-3FD82F4AF115}"/>
              </a:ext>
            </a:extLst>
          </p:cNvPr>
          <p:cNvSpPr/>
          <p:nvPr/>
        </p:nvSpPr>
        <p:spPr bwMode="white">
          <a:xfrm>
            <a:off x="8215238" y="3468443"/>
            <a:ext cx="209523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A54BAF-8F38-0526-FDE6-412061C04699}"/>
              </a:ext>
            </a:extLst>
          </p:cNvPr>
          <p:cNvSpPr/>
          <p:nvPr/>
        </p:nvSpPr>
        <p:spPr bwMode="white">
          <a:xfrm>
            <a:off x="2100952" y="4097318"/>
            <a:ext cx="514285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8BF02CE-0B00-90A2-092A-83219C0F4692}"/>
              </a:ext>
            </a:extLst>
          </p:cNvPr>
          <p:cNvSpPr/>
          <p:nvPr/>
        </p:nvSpPr>
        <p:spPr bwMode="white">
          <a:xfrm>
            <a:off x="2053333" y="5240727"/>
            <a:ext cx="523809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43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1A3A9-6DB2-686C-27DF-C3D55B1C75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1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0C79EF-4523-D61C-1FF1-867DE056BEFA}"/>
              </a:ext>
            </a:extLst>
          </p:cNvPr>
          <p:cNvSpPr/>
          <p:nvPr/>
        </p:nvSpPr>
        <p:spPr bwMode="white">
          <a:xfrm>
            <a:off x="9462857" y="1229589"/>
            <a:ext cx="200000" cy="21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C8439F-30B4-81F2-3615-F793E32F73C1}"/>
              </a:ext>
            </a:extLst>
          </p:cNvPr>
          <p:cNvSpPr/>
          <p:nvPr/>
        </p:nvSpPr>
        <p:spPr bwMode="white">
          <a:xfrm>
            <a:off x="5043809" y="1906956"/>
            <a:ext cx="209523" cy="21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A96CC2-097B-809A-8770-5A06D0328834}"/>
              </a:ext>
            </a:extLst>
          </p:cNvPr>
          <p:cNvSpPr/>
          <p:nvPr/>
        </p:nvSpPr>
        <p:spPr bwMode="white">
          <a:xfrm>
            <a:off x="1586666" y="3252148"/>
            <a:ext cx="180952" cy="2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0786D8-C5FA-A7A1-C531-E4C6D25E1338}"/>
              </a:ext>
            </a:extLst>
          </p:cNvPr>
          <p:cNvSpPr/>
          <p:nvPr/>
        </p:nvSpPr>
        <p:spPr bwMode="white">
          <a:xfrm>
            <a:off x="7205714" y="3252148"/>
            <a:ext cx="523809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456D44-CB60-FE6F-E41B-1CCC6278E2C8}"/>
              </a:ext>
            </a:extLst>
          </p:cNvPr>
          <p:cNvSpPr/>
          <p:nvPr/>
        </p:nvSpPr>
        <p:spPr bwMode="white">
          <a:xfrm>
            <a:off x="1586666" y="4454235"/>
            <a:ext cx="514285" cy="2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996889-9F21-BB81-BDFC-82807BA3E9DD}"/>
              </a:ext>
            </a:extLst>
          </p:cNvPr>
          <p:cNvSpPr/>
          <p:nvPr/>
        </p:nvSpPr>
        <p:spPr bwMode="white">
          <a:xfrm>
            <a:off x="3977142" y="4454235"/>
            <a:ext cx="514285" cy="2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70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C40DC6-00C7-52CB-F664-E5500DDF64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0A7C34-6B5E-8C9A-0F24-D4411E457308}"/>
              </a:ext>
            </a:extLst>
          </p:cNvPr>
          <p:cNvSpPr/>
          <p:nvPr/>
        </p:nvSpPr>
        <p:spPr bwMode="white">
          <a:xfrm>
            <a:off x="7091428" y="1105718"/>
            <a:ext cx="523810" cy="22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071020-A156-346E-D1E3-DCC085A4065D}"/>
              </a:ext>
            </a:extLst>
          </p:cNvPr>
          <p:cNvSpPr/>
          <p:nvPr/>
        </p:nvSpPr>
        <p:spPr bwMode="white">
          <a:xfrm>
            <a:off x="1567619" y="2261425"/>
            <a:ext cx="361904" cy="21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80B542-590C-3EB8-04D5-B859DB1AEDC4}"/>
              </a:ext>
            </a:extLst>
          </p:cNvPr>
          <p:cNvSpPr/>
          <p:nvPr/>
        </p:nvSpPr>
        <p:spPr bwMode="white">
          <a:xfrm>
            <a:off x="6377142" y="3398030"/>
            <a:ext cx="514285" cy="21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15B9CD-508B-3289-425A-7DB7DAAD8F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2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95B8AF-5EC2-77EE-793B-47057A420EEC}"/>
              </a:ext>
            </a:extLst>
          </p:cNvPr>
          <p:cNvSpPr/>
          <p:nvPr/>
        </p:nvSpPr>
        <p:spPr bwMode="white">
          <a:xfrm>
            <a:off x="10634285" y="1725502"/>
            <a:ext cx="285714" cy="22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71EE0E-679A-6207-5FCE-B24D10E79E0A}"/>
              </a:ext>
            </a:extLst>
          </p:cNvPr>
          <p:cNvSpPr/>
          <p:nvPr/>
        </p:nvSpPr>
        <p:spPr bwMode="white">
          <a:xfrm>
            <a:off x="10634285" y="2297782"/>
            <a:ext cx="285714" cy="22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C2EFF9-6642-9637-FFF5-D6BEC5AF7F5C}"/>
              </a:ext>
            </a:extLst>
          </p:cNvPr>
          <p:cNvSpPr/>
          <p:nvPr/>
        </p:nvSpPr>
        <p:spPr bwMode="white">
          <a:xfrm>
            <a:off x="10634285" y="3442342"/>
            <a:ext cx="285714" cy="22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3777D45-A042-AB9F-F1E6-62AFDF83D3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04786"/>
            <a:ext cx="10800000" cy="1132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44C73E-73C0-78A5-3F1A-8AF67E0C8889}"/>
              </a:ext>
            </a:extLst>
          </p:cNvPr>
          <p:cNvSpPr/>
          <p:nvPr/>
        </p:nvSpPr>
        <p:spPr bwMode="white">
          <a:xfrm>
            <a:off x="10599456" y="3996699"/>
            <a:ext cx="314285" cy="29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4DE22F-4774-2800-4E8A-0E040DE825D9}"/>
              </a:ext>
            </a:extLst>
          </p:cNvPr>
          <p:cNvSpPr/>
          <p:nvPr/>
        </p:nvSpPr>
        <p:spPr bwMode="white">
          <a:xfrm>
            <a:off x="10599456" y="4582036"/>
            <a:ext cx="314285" cy="28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7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873203-1DB9-083F-1290-0C600EACF8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0E8EE2-61BC-BEAF-A784-33D572CCC034}"/>
              </a:ext>
            </a:extLst>
          </p:cNvPr>
          <p:cNvSpPr/>
          <p:nvPr/>
        </p:nvSpPr>
        <p:spPr bwMode="white">
          <a:xfrm>
            <a:off x="7967619" y="1753794"/>
            <a:ext cx="361904" cy="31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3E0F46-807A-A731-531A-F3DA32929087}"/>
              </a:ext>
            </a:extLst>
          </p:cNvPr>
          <p:cNvSpPr/>
          <p:nvPr/>
        </p:nvSpPr>
        <p:spPr bwMode="white">
          <a:xfrm>
            <a:off x="5091428" y="2916952"/>
            <a:ext cx="361904" cy="30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021FE3-545A-A586-4BCF-10844A462582}"/>
              </a:ext>
            </a:extLst>
          </p:cNvPr>
          <p:cNvSpPr/>
          <p:nvPr/>
        </p:nvSpPr>
        <p:spPr bwMode="white">
          <a:xfrm>
            <a:off x="6691428" y="4070575"/>
            <a:ext cx="361904" cy="30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47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349DB-8B16-4AB9-BD35-385A980442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CE0C96-C638-3AE7-BFB0-29416680E647}"/>
              </a:ext>
            </a:extLst>
          </p:cNvPr>
          <p:cNvSpPr/>
          <p:nvPr/>
        </p:nvSpPr>
        <p:spPr bwMode="white">
          <a:xfrm>
            <a:off x="10120000" y="1105600"/>
            <a:ext cx="361904" cy="31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979F15-250F-10A3-AAE0-9B2E5B9BE4DA}"/>
              </a:ext>
            </a:extLst>
          </p:cNvPr>
          <p:cNvSpPr/>
          <p:nvPr/>
        </p:nvSpPr>
        <p:spPr bwMode="white">
          <a:xfrm>
            <a:off x="3653333" y="3424516"/>
            <a:ext cx="361904" cy="30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81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FE071D-CD01-5273-16BB-791AAB3FD3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365491-509B-29D8-C48F-5830CEC3F372}"/>
              </a:ext>
            </a:extLst>
          </p:cNvPr>
          <p:cNvSpPr/>
          <p:nvPr/>
        </p:nvSpPr>
        <p:spPr bwMode="white">
          <a:xfrm>
            <a:off x="2843809" y="2326244"/>
            <a:ext cx="371428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D9BF3E-18FB-4990-8293-4D221BC648C4}"/>
              </a:ext>
            </a:extLst>
          </p:cNvPr>
          <p:cNvSpPr/>
          <p:nvPr/>
        </p:nvSpPr>
        <p:spPr bwMode="white">
          <a:xfrm>
            <a:off x="5415238" y="2326244"/>
            <a:ext cx="523809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F61EC5-F673-FB00-349B-680E0F30A963}"/>
              </a:ext>
            </a:extLst>
          </p:cNvPr>
          <p:cNvSpPr/>
          <p:nvPr/>
        </p:nvSpPr>
        <p:spPr bwMode="white">
          <a:xfrm>
            <a:off x="7958095" y="2326244"/>
            <a:ext cx="361904" cy="2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BC8FCA-8315-13B8-B8E1-740BBF70F044}"/>
              </a:ext>
            </a:extLst>
          </p:cNvPr>
          <p:cNvSpPr/>
          <p:nvPr/>
        </p:nvSpPr>
        <p:spPr bwMode="white">
          <a:xfrm>
            <a:off x="10510476" y="2326244"/>
            <a:ext cx="542857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CB50C6-F781-EFF5-DD03-7DDB2217EA8B}"/>
              </a:ext>
            </a:extLst>
          </p:cNvPr>
          <p:cNvSpPr/>
          <p:nvPr/>
        </p:nvSpPr>
        <p:spPr bwMode="white">
          <a:xfrm>
            <a:off x="3005714" y="2898461"/>
            <a:ext cx="533333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92F570-3533-16B1-4FAA-BF562B4E04C5}"/>
              </a:ext>
            </a:extLst>
          </p:cNvPr>
          <p:cNvSpPr/>
          <p:nvPr/>
        </p:nvSpPr>
        <p:spPr bwMode="white">
          <a:xfrm>
            <a:off x="5405714" y="2898461"/>
            <a:ext cx="371428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ECEFBF-EBFB-6B0A-E56B-3BC360325914}"/>
              </a:ext>
            </a:extLst>
          </p:cNvPr>
          <p:cNvSpPr/>
          <p:nvPr/>
        </p:nvSpPr>
        <p:spPr bwMode="white">
          <a:xfrm>
            <a:off x="8120000" y="2898461"/>
            <a:ext cx="371427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704A8C-B4DB-8AEF-E1B8-7AC91DB707F4}"/>
              </a:ext>
            </a:extLst>
          </p:cNvPr>
          <p:cNvSpPr/>
          <p:nvPr/>
        </p:nvSpPr>
        <p:spPr bwMode="white">
          <a:xfrm>
            <a:off x="10520000" y="2898461"/>
            <a:ext cx="371427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68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53B5B65-9A52-E417-0D7C-C5019B8D3A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1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8C0B862-7E78-F30C-E3D5-D0453AC4CAA6}"/>
              </a:ext>
            </a:extLst>
          </p:cNvPr>
          <p:cNvSpPr/>
          <p:nvPr/>
        </p:nvSpPr>
        <p:spPr bwMode="white">
          <a:xfrm>
            <a:off x="2243809" y="1887109"/>
            <a:ext cx="819047" cy="2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9111E1-D844-2009-8A86-387D70E430BB}"/>
              </a:ext>
            </a:extLst>
          </p:cNvPr>
          <p:cNvSpPr/>
          <p:nvPr/>
        </p:nvSpPr>
        <p:spPr bwMode="white">
          <a:xfrm>
            <a:off x="4996190" y="1953836"/>
            <a:ext cx="809523" cy="2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277724-4D66-2284-1DC5-BFAF87C4F67C}"/>
              </a:ext>
            </a:extLst>
          </p:cNvPr>
          <p:cNvSpPr/>
          <p:nvPr/>
        </p:nvSpPr>
        <p:spPr bwMode="white">
          <a:xfrm>
            <a:off x="8224761" y="1887109"/>
            <a:ext cx="1428571" cy="2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B98C4D-41B1-4983-80FC-DA7534C944C3}"/>
              </a:ext>
            </a:extLst>
          </p:cNvPr>
          <p:cNvSpPr/>
          <p:nvPr/>
        </p:nvSpPr>
        <p:spPr bwMode="white">
          <a:xfrm>
            <a:off x="1415480" y="2459053"/>
            <a:ext cx="1647376" cy="176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A25191-E505-4216-04AA-AB54598C3948}"/>
              </a:ext>
            </a:extLst>
          </p:cNvPr>
          <p:cNvSpPr/>
          <p:nvPr/>
        </p:nvSpPr>
        <p:spPr bwMode="white">
          <a:xfrm>
            <a:off x="4295800" y="2525780"/>
            <a:ext cx="1509913" cy="228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8192CE-3AD0-ABD7-C008-277B9C7BCD89}"/>
              </a:ext>
            </a:extLst>
          </p:cNvPr>
          <p:cNvSpPr/>
          <p:nvPr/>
        </p:nvSpPr>
        <p:spPr bwMode="white">
          <a:xfrm>
            <a:off x="8710476" y="2411391"/>
            <a:ext cx="1633996" cy="252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8192CE-3AD0-ABD7-C008-277B9C7BCD89}"/>
              </a:ext>
            </a:extLst>
          </p:cNvPr>
          <p:cNvSpPr/>
          <p:nvPr/>
        </p:nvSpPr>
        <p:spPr bwMode="white">
          <a:xfrm>
            <a:off x="6909805" y="2474935"/>
            <a:ext cx="1314955" cy="203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50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64</cp:revision>
  <dcterms:created xsi:type="dcterms:W3CDTF">2015-09-16T06:44:00Z</dcterms:created>
  <dcterms:modified xsi:type="dcterms:W3CDTF">2023-11-18T02:50:35Z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