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5" r:id="rId4"/>
    <p:sldId id="334" r:id="rId5"/>
    <p:sldId id="336" r:id="rId6"/>
    <p:sldId id="332" r:id="rId7"/>
    <p:sldId id="331" r:id="rId8"/>
    <p:sldId id="330" r:id="rId9"/>
    <p:sldId id="329" r:id="rId10"/>
    <p:sldId id="328" r:id="rId11"/>
    <p:sldId id="326" r:id="rId12"/>
    <p:sldId id="325" r:id="rId13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70" d="100"/>
          <a:sy n="70" d="100"/>
        </p:scale>
        <p:origin x="96" y="88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48162" y="3133725"/>
            <a:ext cx="3495675" cy="590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9EAFC8B-8B06-745B-90BB-5164BC4A870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38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CDEE7FBB-0C7A-F50C-AA0F-356295C999C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554"/>
          <a:stretch/>
        </p:blipFill>
        <p:spPr>
          <a:xfrm>
            <a:off x="1991544" y="2356000"/>
            <a:ext cx="7392224" cy="44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0445786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D999812-FB0B-804B-6E65-9182513DCE3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4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0001" y="1412776"/>
            <a:ext cx="9436037" cy="31815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65974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31C1A9F-27EB-0EE3-645A-837CE76A219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79638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31CF252-B387-A51E-6E5B-04B1B868BD0A}"/>
              </a:ext>
            </a:extLst>
          </p:cNvPr>
          <p:cNvSpPr/>
          <p:nvPr/>
        </p:nvSpPr>
        <p:spPr bwMode="white">
          <a:xfrm>
            <a:off x="1410368" y="2741919"/>
            <a:ext cx="434389" cy="2872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7205C19-75FE-2E92-22D0-E1B9983A9ED0}"/>
              </a:ext>
            </a:extLst>
          </p:cNvPr>
          <p:cNvSpPr/>
          <p:nvPr/>
        </p:nvSpPr>
        <p:spPr bwMode="white">
          <a:xfrm>
            <a:off x="3241008" y="2741919"/>
            <a:ext cx="209437" cy="2872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25A4E5F-3298-CBF7-31E2-35D4905B81F6}"/>
              </a:ext>
            </a:extLst>
          </p:cNvPr>
          <p:cNvSpPr/>
          <p:nvPr/>
        </p:nvSpPr>
        <p:spPr bwMode="white">
          <a:xfrm>
            <a:off x="5056134" y="2741919"/>
            <a:ext cx="457659" cy="2949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28CCE29-0308-994C-B861-660620276217}"/>
              </a:ext>
            </a:extLst>
          </p:cNvPr>
          <p:cNvSpPr/>
          <p:nvPr/>
        </p:nvSpPr>
        <p:spPr bwMode="white">
          <a:xfrm>
            <a:off x="7127239" y="2741919"/>
            <a:ext cx="442146" cy="2872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F0B7B48-45A4-EA33-1746-537BDB062118}"/>
              </a:ext>
            </a:extLst>
          </p:cNvPr>
          <p:cNvSpPr/>
          <p:nvPr/>
        </p:nvSpPr>
        <p:spPr bwMode="white">
          <a:xfrm>
            <a:off x="1495694" y="3603590"/>
            <a:ext cx="240465" cy="2872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1CCDFE2-CB80-2500-65A7-8757D226485D}"/>
              </a:ext>
            </a:extLst>
          </p:cNvPr>
          <p:cNvSpPr/>
          <p:nvPr/>
        </p:nvSpPr>
        <p:spPr bwMode="white">
          <a:xfrm>
            <a:off x="3225494" y="3603590"/>
            <a:ext cx="240465" cy="2872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51C5FDB-B6C4-9240-385E-FB550D052FFC}"/>
              </a:ext>
            </a:extLst>
          </p:cNvPr>
          <p:cNvSpPr/>
          <p:nvPr/>
        </p:nvSpPr>
        <p:spPr bwMode="white">
          <a:xfrm>
            <a:off x="5079405" y="3603590"/>
            <a:ext cx="434389" cy="2872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8C37C1A-A27A-DB3F-47D6-1DA1705FA438}"/>
              </a:ext>
            </a:extLst>
          </p:cNvPr>
          <p:cNvSpPr/>
          <p:nvPr/>
        </p:nvSpPr>
        <p:spPr bwMode="white">
          <a:xfrm>
            <a:off x="7127239" y="3603590"/>
            <a:ext cx="442146" cy="2872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65164774-2F40-F9F4-1AC4-46C912C6329A}"/>
              </a:ext>
            </a:extLst>
          </p:cNvPr>
          <p:cNvSpPr/>
          <p:nvPr/>
        </p:nvSpPr>
        <p:spPr bwMode="white">
          <a:xfrm>
            <a:off x="1495694" y="4473024"/>
            <a:ext cx="240465" cy="2872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8C650A68-FAD6-D9B3-F7EB-525C35CD4873}"/>
              </a:ext>
            </a:extLst>
          </p:cNvPr>
          <p:cNvSpPr/>
          <p:nvPr/>
        </p:nvSpPr>
        <p:spPr bwMode="white">
          <a:xfrm>
            <a:off x="3217737" y="4465261"/>
            <a:ext cx="240465" cy="2949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34FAA4F4-FFE2-743B-8F3A-F9009B860348}"/>
              </a:ext>
            </a:extLst>
          </p:cNvPr>
          <p:cNvSpPr/>
          <p:nvPr/>
        </p:nvSpPr>
        <p:spPr bwMode="white">
          <a:xfrm>
            <a:off x="5079405" y="4465261"/>
            <a:ext cx="442146" cy="2949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C34D93F7-A38F-F457-5FDB-41B675804060}"/>
              </a:ext>
            </a:extLst>
          </p:cNvPr>
          <p:cNvSpPr/>
          <p:nvPr/>
        </p:nvSpPr>
        <p:spPr bwMode="white">
          <a:xfrm>
            <a:off x="7127239" y="4465261"/>
            <a:ext cx="442146" cy="2949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FC9DBFC6-D5F0-CA52-94F6-076FBCBEBF13}"/>
              </a:ext>
            </a:extLst>
          </p:cNvPr>
          <p:cNvSpPr/>
          <p:nvPr/>
        </p:nvSpPr>
        <p:spPr bwMode="white">
          <a:xfrm>
            <a:off x="4800155" y="6211892"/>
            <a:ext cx="511958" cy="3803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03319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857731A-8931-8B24-A47A-FEC6B958F33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7880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007AEF5-BBF8-767D-9C87-60CFD8ED1F30}"/>
              </a:ext>
            </a:extLst>
          </p:cNvPr>
          <p:cNvSpPr/>
          <p:nvPr/>
        </p:nvSpPr>
        <p:spPr bwMode="white">
          <a:xfrm>
            <a:off x="9084400" y="6031228"/>
            <a:ext cx="495035" cy="5042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58DF0E0-3193-3127-58AD-3AB187B0D6C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766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DC9E099-73A2-7A6F-C35C-C7B692BD28F8}"/>
              </a:ext>
            </a:extLst>
          </p:cNvPr>
          <p:cNvSpPr/>
          <p:nvPr/>
        </p:nvSpPr>
        <p:spPr bwMode="white">
          <a:xfrm>
            <a:off x="9015238" y="2505502"/>
            <a:ext cx="466666" cy="4095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FB5348F-F186-C92D-30C8-D2B301A5C6CC}"/>
              </a:ext>
            </a:extLst>
          </p:cNvPr>
          <p:cNvSpPr/>
          <p:nvPr/>
        </p:nvSpPr>
        <p:spPr bwMode="white">
          <a:xfrm>
            <a:off x="9015238" y="4743844"/>
            <a:ext cx="466666" cy="4095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59557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345F8B5-4232-19AC-1936-7EBF603724D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7343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4843572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EFBB0849-A617-7126-BFA1-C660F95A658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201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3ADC70DB-4026-310E-D1EF-294101D0782C}"/>
              </a:ext>
            </a:extLst>
          </p:cNvPr>
          <p:cNvSpPr/>
          <p:nvPr/>
        </p:nvSpPr>
        <p:spPr bwMode="white">
          <a:xfrm>
            <a:off x="1472380" y="3553489"/>
            <a:ext cx="6135788" cy="5235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ADC70DB-4026-310E-D1EF-294101D0782C}"/>
              </a:ext>
            </a:extLst>
          </p:cNvPr>
          <p:cNvSpPr/>
          <p:nvPr/>
        </p:nvSpPr>
        <p:spPr bwMode="white">
          <a:xfrm>
            <a:off x="1472118" y="4365377"/>
            <a:ext cx="6135788" cy="791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ADC70DB-4026-310E-D1EF-294101D0782C}"/>
              </a:ext>
            </a:extLst>
          </p:cNvPr>
          <p:cNvSpPr/>
          <p:nvPr/>
        </p:nvSpPr>
        <p:spPr bwMode="white">
          <a:xfrm>
            <a:off x="1472118" y="5400318"/>
            <a:ext cx="7000146" cy="791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84830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595F91D-C9EF-317E-AB91-66735E208D1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967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133164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85A94BA-8A0C-559F-F2E0-0EA77A4C255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176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AE239EF-B0E7-B188-3970-44EDE2399EA8}"/>
              </a:ext>
            </a:extLst>
          </p:cNvPr>
          <p:cNvSpPr/>
          <p:nvPr/>
        </p:nvSpPr>
        <p:spPr bwMode="white">
          <a:xfrm>
            <a:off x="681904" y="1268760"/>
            <a:ext cx="5774135" cy="551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14C72BE-B8A7-5B20-6C78-4DDAB0EE2934}"/>
              </a:ext>
            </a:extLst>
          </p:cNvPr>
          <p:cNvSpPr/>
          <p:nvPr/>
        </p:nvSpPr>
        <p:spPr bwMode="white">
          <a:xfrm>
            <a:off x="681904" y="2411667"/>
            <a:ext cx="2219047" cy="3909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1588B34-F42E-6040-2D92-849D96739992}"/>
              </a:ext>
            </a:extLst>
          </p:cNvPr>
          <p:cNvSpPr/>
          <p:nvPr/>
        </p:nvSpPr>
        <p:spPr bwMode="white">
          <a:xfrm>
            <a:off x="681904" y="3403226"/>
            <a:ext cx="7514285" cy="486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06324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3788F63-127A-62EA-5910-9E655B10800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8368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6104258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916D4B2-5557-7F1B-47A8-5579AF55897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9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B8C137A-99CC-DAAE-79A8-F360F9F84D7A}"/>
              </a:ext>
            </a:extLst>
          </p:cNvPr>
          <p:cNvSpPr/>
          <p:nvPr/>
        </p:nvSpPr>
        <p:spPr bwMode="white">
          <a:xfrm>
            <a:off x="681904" y="1124744"/>
            <a:ext cx="4333976" cy="79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7419CC6-0B69-C7F9-851D-FBC65506F16F}"/>
              </a:ext>
            </a:extLst>
          </p:cNvPr>
          <p:cNvSpPr/>
          <p:nvPr/>
        </p:nvSpPr>
        <p:spPr bwMode="white">
          <a:xfrm>
            <a:off x="681904" y="2134110"/>
            <a:ext cx="7142288" cy="7239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CD81E7A-42B8-23CA-41FD-597EF4232FE1}"/>
              </a:ext>
            </a:extLst>
          </p:cNvPr>
          <p:cNvSpPr/>
          <p:nvPr/>
        </p:nvSpPr>
        <p:spPr bwMode="white">
          <a:xfrm>
            <a:off x="681904" y="3220017"/>
            <a:ext cx="6638232" cy="8191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A844522F-CD39-67D0-9A63-EF1867E50DA0}"/>
              </a:ext>
            </a:extLst>
          </p:cNvPr>
          <p:cNvSpPr/>
          <p:nvPr/>
        </p:nvSpPr>
        <p:spPr bwMode="white">
          <a:xfrm>
            <a:off x="681904" y="4293096"/>
            <a:ext cx="7862368" cy="79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58985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9" grpId="0" animBg="1"/>
      <p:bldP spid="11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5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63</cp:revision>
  <dcterms:created xsi:type="dcterms:W3CDTF">2015-09-16T06:44:00Z</dcterms:created>
  <dcterms:modified xsi:type="dcterms:W3CDTF">2023-11-18T08:04:47Z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