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4" r:id="rId4"/>
    <p:sldId id="333" r:id="rId5"/>
    <p:sldId id="332" r:id="rId6"/>
    <p:sldId id="331" r:id="rId7"/>
    <p:sldId id="330" r:id="rId8"/>
    <p:sldId id="329" r:id="rId9"/>
    <p:sldId id="335" r:id="rId10"/>
    <p:sldId id="327" r:id="rId11"/>
    <p:sldId id="326" r:id="rId12"/>
    <p:sldId id="325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3" d="100"/>
          <a:sy n="63" d="100"/>
        </p:scale>
        <p:origin x="102" y="104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14787" y="3114675"/>
            <a:ext cx="4162425" cy="6286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D658523-EA5F-D756-58B5-80D8E059C81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5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920155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B5BCA42-AC6C-DD67-A543-0E16A5551B3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86E22BB-6BB2-2436-EE9C-1F23AC8463B9}"/>
              </a:ext>
            </a:extLst>
          </p:cNvPr>
          <p:cNvSpPr/>
          <p:nvPr/>
        </p:nvSpPr>
        <p:spPr bwMode="white">
          <a:xfrm>
            <a:off x="681904" y="972000"/>
            <a:ext cx="3613896" cy="780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EE3FFC2-86D6-4FCB-5459-89BD5E5DDCBE}"/>
              </a:ext>
            </a:extLst>
          </p:cNvPr>
          <p:cNvSpPr/>
          <p:nvPr/>
        </p:nvSpPr>
        <p:spPr bwMode="white">
          <a:xfrm>
            <a:off x="681904" y="2314857"/>
            <a:ext cx="5371428" cy="419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FAA68D5-FE11-55C5-7D0C-9C07EB616747}"/>
              </a:ext>
            </a:extLst>
          </p:cNvPr>
          <p:cNvSpPr/>
          <p:nvPr/>
        </p:nvSpPr>
        <p:spPr bwMode="white">
          <a:xfrm>
            <a:off x="681904" y="3333904"/>
            <a:ext cx="4038095" cy="457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D32DCD5-2E06-9512-6963-E2D078E049BF}"/>
              </a:ext>
            </a:extLst>
          </p:cNvPr>
          <p:cNvSpPr/>
          <p:nvPr/>
        </p:nvSpPr>
        <p:spPr bwMode="white">
          <a:xfrm>
            <a:off x="681904" y="4221088"/>
            <a:ext cx="6998272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1922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171AEA2-330F-7134-EDB9-71F6AECD846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7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D37B3A0-212A-A282-E9F8-29311276229D}"/>
              </a:ext>
            </a:extLst>
          </p:cNvPr>
          <p:cNvSpPr/>
          <p:nvPr/>
        </p:nvSpPr>
        <p:spPr bwMode="white">
          <a:xfrm>
            <a:off x="1786666" y="3774635"/>
            <a:ext cx="4533333" cy="4194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ED37B3A0-212A-A282-E9F8-29311276229D}"/>
              </a:ext>
            </a:extLst>
          </p:cNvPr>
          <p:cNvSpPr/>
          <p:nvPr/>
        </p:nvSpPr>
        <p:spPr bwMode="white">
          <a:xfrm>
            <a:off x="1586667" y="4725144"/>
            <a:ext cx="6021501" cy="720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ED37B3A0-212A-A282-E9F8-29311276229D}"/>
              </a:ext>
            </a:extLst>
          </p:cNvPr>
          <p:cNvSpPr/>
          <p:nvPr/>
        </p:nvSpPr>
        <p:spPr bwMode="white">
          <a:xfrm>
            <a:off x="1605707" y="5684572"/>
            <a:ext cx="8378725" cy="720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02451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4" grpId="0" animBg="1"/>
      <p:bldP spid="1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AFEB2F1-7938-2477-065E-F6BA43DC610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5990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8EB9C0D-DC51-653C-0165-97E812B4F8AF}"/>
              </a:ext>
            </a:extLst>
          </p:cNvPr>
          <p:cNvSpPr/>
          <p:nvPr/>
        </p:nvSpPr>
        <p:spPr bwMode="white">
          <a:xfrm>
            <a:off x="8526410" y="4058617"/>
            <a:ext cx="547966" cy="480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70E31B3-9E55-ED8C-AE20-9A6FA82710A4}"/>
              </a:ext>
            </a:extLst>
          </p:cNvPr>
          <p:cNvSpPr/>
          <p:nvPr/>
        </p:nvSpPr>
        <p:spPr bwMode="white">
          <a:xfrm>
            <a:off x="3291225" y="5036890"/>
            <a:ext cx="311919" cy="472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8CE27A4-8465-2437-57EF-8EF83806910D}"/>
              </a:ext>
            </a:extLst>
          </p:cNvPr>
          <p:cNvSpPr/>
          <p:nvPr/>
        </p:nvSpPr>
        <p:spPr bwMode="white">
          <a:xfrm>
            <a:off x="5921463" y="5104357"/>
            <a:ext cx="278198" cy="337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2DB53E1-B9F1-F7F3-8142-27F0C90D4F8C}"/>
              </a:ext>
            </a:extLst>
          </p:cNvPr>
          <p:cNvSpPr/>
          <p:nvPr/>
        </p:nvSpPr>
        <p:spPr bwMode="white">
          <a:xfrm>
            <a:off x="8458968" y="5028456"/>
            <a:ext cx="514246" cy="472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4DA6E85-24CA-E9EA-18DD-D3AABFBADB86}"/>
              </a:ext>
            </a:extLst>
          </p:cNvPr>
          <p:cNvSpPr/>
          <p:nvPr/>
        </p:nvSpPr>
        <p:spPr bwMode="white">
          <a:xfrm>
            <a:off x="3122620" y="6040462"/>
            <a:ext cx="547966" cy="421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A4B3391-CF4C-D94E-FBD0-862108BC092F}"/>
              </a:ext>
            </a:extLst>
          </p:cNvPr>
          <p:cNvSpPr/>
          <p:nvPr/>
        </p:nvSpPr>
        <p:spPr bwMode="white">
          <a:xfrm>
            <a:off x="5381927" y="6023595"/>
            <a:ext cx="556396" cy="489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AAA7981-EBFD-A0B6-01DB-B941C3ED4AF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64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357825A-EA44-371A-C3AC-E16A24FB4922}"/>
              </a:ext>
            </a:extLst>
          </p:cNvPr>
          <p:cNvSpPr/>
          <p:nvPr/>
        </p:nvSpPr>
        <p:spPr bwMode="white">
          <a:xfrm>
            <a:off x="3767153" y="1315148"/>
            <a:ext cx="294095" cy="343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5520023-7C99-3122-6AD1-916EF2766A0D}"/>
              </a:ext>
            </a:extLst>
          </p:cNvPr>
          <p:cNvSpPr/>
          <p:nvPr/>
        </p:nvSpPr>
        <p:spPr bwMode="white">
          <a:xfrm>
            <a:off x="2696973" y="2262893"/>
            <a:ext cx="285925" cy="367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FEAB3B4-F287-D40D-DAEE-5A4126FB5743}"/>
              </a:ext>
            </a:extLst>
          </p:cNvPr>
          <p:cNvSpPr/>
          <p:nvPr/>
        </p:nvSpPr>
        <p:spPr bwMode="white">
          <a:xfrm>
            <a:off x="3636444" y="3226978"/>
            <a:ext cx="547343" cy="359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7E71641-7F2A-B874-6849-D32221A6CA8A}"/>
              </a:ext>
            </a:extLst>
          </p:cNvPr>
          <p:cNvSpPr/>
          <p:nvPr/>
        </p:nvSpPr>
        <p:spPr bwMode="white">
          <a:xfrm>
            <a:off x="3628275" y="4182893"/>
            <a:ext cx="563682" cy="359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391E4FC-46CB-12FC-55D0-5713E982BD5C}"/>
              </a:ext>
            </a:extLst>
          </p:cNvPr>
          <p:cNvSpPr/>
          <p:nvPr/>
        </p:nvSpPr>
        <p:spPr bwMode="white">
          <a:xfrm>
            <a:off x="4159280" y="5146978"/>
            <a:ext cx="294095" cy="359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0532AB3-842C-2EF6-741F-C7A61A4C80BE}"/>
              </a:ext>
            </a:extLst>
          </p:cNvPr>
          <p:cNvSpPr/>
          <p:nvPr/>
        </p:nvSpPr>
        <p:spPr bwMode="white">
          <a:xfrm>
            <a:off x="3628275" y="6102893"/>
            <a:ext cx="833269" cy="367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2039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F2C429F-BDE2-7E0E-24AD-2ED5241EBBC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718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51818D1-C15C-DFFB-917E-9140D33AC81E}"/>
              </a:ext>
            </a:extLst>
          </p:cNvPr>
          <p:cNvSpPr/>
          <p:nvPr/>
        </p:nvSpPr>
        <p:spPr bwMode="white">
          <a:xfrm>
            <a:off x="4072380" y="1372031"/>
            <a:ext cx="580952" cy="409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08DE85B-8898-6982-62CE-E466C718DB63}"/>
              </a:ext>
            </a:extLst>
          </p:cNvPr>
          <p:cNvSpPr/>
          <p:nvPr/>
        </p:nvSpPr>
        <p:spPr bwMode="white">
          <a:xfrm>
            <a:off x="9015238" y="1372031"/>
            <a:ext cx="333333" cy="409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2F834A6-F171-981B-5E41-6E5A14D78D93}"/>
              </a:ext>
            </a:extLst>
          </p:cNvPr>
          <p:cNvSpPr/>
          <p:nvPr/>
        </p:nvSpPr>
        <p:spPr bwMode="white">
          <a:xfrm>
            <a:off x="4320000" y="2495930"/>
            <a:ext cx="333333" cy="409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7EE3AD4-924A-F1B8-AF70-98EB23BC5DB7}"/>
              </a:ext>
            </a:extLst>
          </p:cNvPr>
          <p:cNvSpPr/>
          <p:nvPr/>
        </p:nvSpPr>
        <p:spPr bwMode="white">
          <a:xfrm>
            <a:off x="7977142" y="4734204"/>
            <a:ext cx="333333" cy="409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BA7DDC0-C22C-AB29-B84A-E0C6DD89B499}"/>
              </a:ext>
            </a:extLst>
          </p:cNvPr>
          <p:cNvSpPr/>
          <p:nvPr/>
        </p:nvSpPr>
        <p:spPr bwMode="white">
          <a:xfrm>
            <a:off x="2415238" y="5848579"/>
            <a:ext cx="628571" cy="419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3737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727D0B6-180B-3DAB-71CE-584D59D3444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566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6D4C75F-4BC4-04B0-9CB7-1C390755C40D}"/>
              </a:ext>
            </a:extLst>
          </p:cNvPr>
          <p:cNvSpPr/>
          <p:nvPr/>
        </p:nvSpPr>
        <p:spPr bwMode="white">
          <a:xfrm>
            <a:off x="3643809" y="4756477"/>
            <a:ext cx="1580952" cy="457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7104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846D1F2-5410-8572-1BA8-18E7D72987F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8953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08654" y="2348880"/>
            <a:ext cx="2291239" cy="2258854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24189" y="2288158"/>
            <a:ext cx="2307431" cy="2380298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52184" y="4584970"/>
            <a:ext cx="2234565" cy="216979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6"/>
          <a:srcRect b="7353"/>
          <a:stretch/>
        </p:blipFill>
        <p:spPr>
          <a:xfrm>
            <a:off x="4330066" y="4707838"/>
            <a:ext cx="2299335" cy="20777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616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6154699-DFF7-F61C-26ED-099C9CAE8D4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6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831467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AD3F34-80CF-0265-BEA2-704E8B118D0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4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36D46F5-FF9A-25F8-F2CA-48D8BA868F7D}"/>
              </a:ext>
            </a:extLst>
          </p:cNvPr>
          <p:cNvSpPr/>
          <p:nvPr/>
        </p:nvSpPr>
        <p:spPr bwMode="white">
          <a:xfrm>
            <a:off x="1491428" y="2204864"/>
            <a:ext cx="6980836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DFB91E7-3F37-2F2C-EB56-B43153B13FD8}"/>
              </a:ext>
            </a:extLst>
          </p:cNvPr>
          <p:cNvSpPr/>
          <p:nvPr/>
        </p:nvSpPr>
        <p:spPr bwMode="white">
          <a:xfrm>
            <a:off x="1500952" y="3356992"/>
            <a:ext cx="8411472" cy="759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873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A55E39C7-3B47-033A-EB1A-C8A47662C21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8368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425D6637-B886-ACE3-4B44-98EF1D4651E4}"/>
              </a:ext>
            </a:extLst>
          </p:cNvPr>
          <p:cNvSpPr/>
          <p:nvPr/>
        </p:nvSpPr>
        <p:spPr bwMode="white">
          <a:xfrm>
            <a:off x="1343472" y="3212976"/>
            <a:ext cx="6120680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25D6637-B886-ACE3-4B44-98EF1D4651E4}"/>
              </a:ext>
            </a:extLst>
          </p:cNvPr>
          <p:cNvSpPr/>
          <p:nvPr/>
        </p:nvSpPr>
        <p:spPr bwMode="white">
          <a:xfrm>
            <a:off x="1343472" y="4077072"/>
            <a:ext cx="6912768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25D6637-B886-ACE3-4B44-98EF1D4651E4}"/>
              </a:ext>
            </a:extLst>
          </p:cNvPr>
          <p:cNvSpPr/>
          <p:nvPr/>
        </p:nvSpPr>
        <p:spPr bwMode="white">
          <a:xfrm>
            <a:off x="1343472" y="5044496"/>
            <a:ext cx="8208912" cy="1687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865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5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62</cp:revision>
  <dcterms:created xsi:type="dcterms:W3CDTF">2015-09-16T06:44:00Z</dcterms:created>
  <dcterms:modified xsi:type="dcterms:W3CDTF">2023-11-18T08:35:07Z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