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39" r:id="rId6"/>
    <p:sldId id="337" r:id="rId7"/>
    <p:sldId id="336" r:id="rId8"/>
    <p:sldId id="335" r:id="rId9"/>
    <p:sldId id="34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60" y="8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20233-8959-906E-D8E1-76ADD43ABE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 b="56489"/>
          <a:stretch/>
        </p:blipFill>
        <p:spPr>
          <a:xfrm>
            <a:off x="4079776" y="2996952"/>
            <a:ext cx="4079856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93E63-F1CA-7FBC-6923-95926CF4E7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00B063-584A-5F1B-3E58-F68354A93F6F}"/>
              </a:ext>
            </a:extLst>
          </p:cNvPr>
          <p:cNvSpPr/>
          <p:nvPr/>
        </p:nvSpPr>
        <p:spPr bwMode="white">
          <a:xfrm>
            <a:off x="1120000" y="2282455"/>
            <a:ext cx="980952" cy="20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79698B-A694-6A22-69E9-4E66FE3919C3}"/>
              </a:ext>
            </a:extLst>
          </p:cNvPr>
          <p:cNvSpPr/>
          <p:nvPr/>
        </p:nvSpPr>
        <p:spPr bwMode="white">
          <a:xfrm>
            <a:off x="4158095" y="2292020"/>
            <a:ext cx="1123809" cy="19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AB18C8-0DF3-E6FC-A213-E8ABC0600503}"/>
              </a:ext>
            </a:extLst>
          </p:cNvPr>
          <p:cNvSpPr/>
          <p:nvPr/>
        </p:nvSpPr>
        <p:spPr bwMode="white">
          <a:xfrm>
            <a:off x="7824761" y="2282455"/>
            <a:ext cx="1133333" cy="20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B80F6D-61BF-CD83-3805-798760149BA8}"/>
              </a:ext>
            </a:extLst>
          </p:cNvPr>
          <p:cNvSpPr/>
          <p:nvPr/>
        </p:nvSpPr>
        <p:spPr bwMode="white">
          <a:xfrm>
            <a:off x="1120000" y="2798985"/>
            <a:ext cx="714285" cy="20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8DB042-06B1-348D-B620-6761D09E5527}"/>
              </a:ext>
            </a:extLst>
          </p:cNvPr>
          <p:cNvSpPr/>
          <p:nvPr/>
        </p:nvSpPr>
        <p:spPr bwMode="white">
          <a:xfrm>
            <a:off x="4158095" y="2798985"/>
            <a:ext cx="542857" cy="19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E34933-0E57-FA41-329B-3665965B0162}"/>
              </a:ext>
            </a:extLst>
          </p:cNvPr>
          <p:cNvSpPr/>
          <p:nvPr/>
        </p:nvSpPr>
        <p:spPr bwMode="white">
          <a:xfrm>
            <a:off x="7824761" y="2798985"/>
            <a:ext cx="714285" cy="20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6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19BC4-DFAC-8C50-9B5F-067903DE00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536"/>
            <a:ext cx="10800000" cy="3903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EB247B-ACF8-4B0E-DA0B-01A5087E3711}"/>
              </a:ext>
            </a:extLst>
          </p:cNvPr>
          <p:cNvSpPr/>
          <p:nvPr/>
        </p:nvSpPr>
        <p:spPr bwMode="white">
          <a:xfrm>
            <a:off x="8662857" y="3193795"/>
            <a:ext cx="352380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68A57-E82E-1ED7-5E96-11D40713F10B}"/>
              </a:ext>
            </a:extLst>
          </p:cNvPr>
          <p:cNvSpPr/>
          <p:nvPr/>
        </p:nvSpPr>
        <p:spPr bwMode="white">
          <a:xfrm>
            <a:off x="1891428" y="3766409"/>
            <a:ext cx="361904" cy="22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926F97-8DBA-A101-BDBD-E1315B6F1337}"/>
              </a:ext>
            </a:extLst>
          </p:cNvPr>
          <p:cNvSpPr/>
          <p:nvPr/>
        </p:nvSpPr>
        <p:spPr bwMode="white">
          <a:xfrm>
            <a:off x="8510476" y="3775953"/>
            <a:ext cx="352380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98AB86-EF9B-9A1D-9A58-5C8CFD34232D}"/>
              </a:ext>
            </a:extLst>
          </p:cNvPr>
          <p:cNvSpPr/>
          <p:nvPr/>
        </p:nvSpPr>
        <p:spPr bwMode="white">
          <a:xfrm>
            <a:off x="2043809" y="4348566"/>
            <a:ext cx="380952" cy="22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B4819CD-BB97-344C-FF97-3A181655F7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622240"/>
            <a:ext cx="10800000" cy="223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721C94-0656-419E-A918-FE121F9DF8F1}"/>
              </a:ext>
            </a:extLst>
          </p:cNvPr>
          <p:cNvSpPr/>
          <p:nvPr/>
        </p:nvSpPr>
        <p:spPr bwMode="white">
          <a:xfrm>
            <a:off x="7275646" y="4813330"/>
            <a:ext cx="371428" cy="21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A10FCB-EA49-3E91-3175-5F9874288DE5}"/>
              </a:ext>
            </a:extLst>
          </p:cNvPr>
          <p:cNvSpPr/>
          <p:nvPr/>
        </p:nvSpPr>
        <p:spPr bwMode="white">
          <a:xfrm>
            <a:off x="2047075" y="5386602"/>
            <a:ext cx="209523" cy="22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55F307-3330-AB58-B0C9-641D9D6B078C}"/>
              </a:ext>
            </a:extLst>
          </p:cNvPr>
          <p:cNvSpPr/>
          <p:nvPr/>
        </p:nvSpPr>
        <p:spPr bwMode="white">
          <a:xfrm>
            <a:off x="1599456" y="6494928"/>
            <a:ext cx="1095238" cy="26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6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887DC5-73F8-6EC4-DF79-FDEB15710A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ADF9B-471C-EA4F-F1BD-B3FA966BA09D}"/>
              </a:ext>
            </a:extLst>
          </p:cNvPr>
          <p:cNvSpPr/>
          <p:nvPr/>
        </p:nvSpPr>
        <p:spPr bwMode="white">
          <a:xfrm>
            <a:off x="1586666" y="3471407"/>
            <a:ext cx="5180952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A31EA2-D869-1C6B-85C9-23E99047E41A}"/>
              </a:ext>
            </a:extLst>
          </p:cNvPr>
          <p:cNvSpPr/>
          <p:nvPr/>
        </p:nvSpPr>
        <p:spPr bwMode="white">
          <a:xfrm>
            <a:off x="1596190" y="3929314"/>
            <a:ext cx="9828402" cy="3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E7AB4B-6E70-ABFC-D4CE-BAFBE4C0C4C0}"/>
              </a:ext>
            </a:extLst>
          </p:cNvPr>
          <p:cNvSpPr/>
          <p:nvPr/>
        </p:nvSpPr>
        <p:spPr bwMode="white">
          <a:xfrm>
            <a:off x="1605714" y="4558936"/>
            <a:ext cx="9952381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B65399-9948-DD73-447C-B47EC4775ACF}"/>
              </a:ext>
            </a:extLst>
          </p:cNvPr>
          <p:cNvSpPr/>
          <p:nvPr/>
        </p:nvSpPr>
        <p:spPr bwMode="white">
          <a:xfrm>
            <a:off x="1596190" y="4941168"/>
            <a:ext cx="9828402" cy="4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66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B5259-9451-C868-1153-0B16E58DFD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B5992E-C5BD-185E-0ED9-7563C6086179}"/>
              </a:ext>
            </a:extLst>
          </p:cNvPr>
          <p:cNvSpPr/>
          <p:nvPr/>
        </p:nvSpPr>
        <p:spPr bwMode="white">
          <a:xfrm>
            <a:off x="1091428" y="2747424"/>
            <a:ext cx="9901116" cy="38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07D9B7-861B-E745-1841-7ACA72E023F7}"/>
              </a:ext>
            </a:extLst>
          </p:cNvPr>
          <p:cNvSpPr/>
          <p:nvPr/>
        </p:nvSpPr>
        <p:spPr bwMode="white">
          <a:xfrm>
            <a:off x="1100952" y="3356992"/>
            <a:ext cx="9891592" cy="31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1BDBCE-F44F-A1C5-62A2-F330B0D9B5A3}"/>
              </a:ext>
            </a:extLst>
          </p:cNvPr>
          <p:cNvSpPr/>
          <p:nvPr/>
        </p:nvSpPr>
        <p:spPr bwMode="white">
          <a:xfrm>
            <a:off x="1110476" y="3933056"/>
            <a:ext cx="9882068" cy="30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4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C1666-128C-38F2-B951-B398AC3109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9FE364-944C-5968-4C23-693D716A1148}"/>
              </a:ext>
            </a:extLst>
          </p:cNvPr>
          <p:cNvSpPr/>
          <p:nvPr/>
        </p:nvSpPr>
        <p:spPr bwMode="white">
          <a:xfrm>
            <a:off x="1367618" y="2996952"/>
            <a:ext cx="9624925" cy="25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BBFD9F-503A-3F1E-D23E-71CF7E1E3764}"/>
              </a:ext>
            </a:extLst>
          </p:cNvPr>
          <p:cNvSpPr/>
          <p:nvPr/>
        </p:nvSpPr>
        <p:spPr bwMode="white">
          <a:xfrm>
            <a:off x="1120000" y="3585736"/>
            <a:ext cx="1123809" cy="2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8FFDFA-1417-7B25-75E2-035B8DD933D2}"/>
              </a:ext>
            </a:extLst>
          </p:cNvPr>
          <p:cNvSpPr/>
          <p:nvPr/>
        </p:nvSpPr>
        <p:spPr bwMode="white">
          <a:xfrm>
            <a:off x="1120000" y="4081773"/>
            <a:ext cx="9872543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430F1F-FFA8-24FC-4024-F377D86ABAC2}"/>
              </a:ext>
            </a:extLst>
          </p:cNvPr>
          <p:cNvSpPr/>
          <p:nvPr/>
        </p:nvSpPr>
        <p:spPr bwMode="white">
          <a:xfrm>
            <a:off x="1100951" y="4615968"/>
            <a:ext cx="9891591" cy="2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00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1D98A-C0A0-46FE-15AB-1702489754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5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77D245-2019-1866-9AA1-90934FFDBE39}"/>
              </a:ext>
            </a:extLst>
          </p:cNvPr>
          <p:cNvSpPr/>
          <p:nvPr/>
        </p:nvSpPr>
        <p:spPr bwMode="white">
          <a:xfrm>
            <a:off x="1605714" y="4417587"/>
            <a:ext cx="9386830" cy="38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D92643-593B-B512-3484-1A1DC6585717}"/>
              </a:ext>
            </a:extLst>
          </p:cNvPr>
          <p:cNvSpPr/>
          <p:nvPr/>
        </p:nvSpPr>
        <p:spPr bwMode="white">
          <a:xfrm>
            <a:off x="1596190" y="5085185"/>
            <a:ext cx="9396354" cy="25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357E23-C0F1-567A-E8E2-F9640894B424}"/>
              </a:ext>
            </a:extLst>
          </p:cNvPr>
          <p:cNvSpPr/>
          <p:nvPr/>
        </p:nvSpPr>
        <p:spPr bwMode="white">
          <a:xfrm>
            <a:off x="1605714" y="5517232"/>
            <a:ext cx="9458838" cy="36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54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0225E-B5FA-CC5B-4799-936C3CFBB6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B86FE0-65A7-B2EC-9184-AE845629BDFF}"/>
              </a:ext>
            </a:extLst>
          </p:cNvPr>
          <p:cNvSpPr/>
          <p:nvPr/>
        </p:nvSpPr>
        <p:spPr bwMode="white">
          <a:xfrm>
            <a:off x="1424760" y="1628800"/>
            <a:ext cx="9207743" cy="30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AF9B22-C95B-E746-ED70-701E298C130E}"/>
              </a:ext>
            </a:extLst>
          </p:cNvPr>
          <p:cNvSpPr/>
          <p:nvPr/>
        </p:nvSpPr>
        <p:spPr bwMode="white">
          <a:xfrm>
            <a:off x="1177142" y="2270199"/>
            <a:ext cx="1123809" cy="2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90EFF3-7C9F-89C2-3FE7-FF98C26EFEDE}"/>
              </a:ext>
            </a:extLst>
          </p:cNvPr>
          <p:cNvSpPr/>
          <p:nvPr/>
        </p:nvSpPr>
        <p:spPr bwMode="white">
          <a:xfrm>
            <a:off x="1177142" y="2699749"/>
            <a:ext cx="9455362" cy="32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A5CD2A-1352-88CA-3A07-07678CD6B66F}"/>
              </a:ext>
            </a:extLst>
          </p:cNvPr>
          <p:cNvSpPr/>
          <p:nvPr/>
        </p:nvSpPr>
        <p:spPr bwMode="white">
          <a:xfrm>
            <a:off x="1167619" y="3234302"/>
            <a:ext cx="9464885" cy="33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40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F3157C-FC3B-3193-0C3F-BCA1A55F06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84B861-BD4B-138A-7F37-D558EA842963}"/>
              </a:ext>
            </a:extLst>
          </p:cNvPr>
          <p:cNvSpPr/>
          <p:nvPr/>
        </p:nvSpPr>
        <p:spPr bwMode="white">
          <a:xfrm>
            <a:off x="1091428" y="2060848"/>
            <a:ext cx="9901116" cy="42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94D549-A2B6-B0C5-0871-E7C5467DAF5C}"/>
              </a:ext>
            </a:extLst>
          </p:cNvPr>
          <p:cNvSpPr/>
          <p:nvPr/>
        </p:nvSpPr>
        <p:spPr bwMode="white">
          <a:xfrm>
            <a:off x="1091428" y="2689482"/>
            <a:ext cx="9901116" cy="33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DA5022-BE51-A00B-A9CC-C6A651AF2DB0}"/>
              </a:ext>
            </a:extLst>
          </p:cNvPr>
          <p:cNvSpPr/>
          <p:nvPr/>
        </p:nvSpPr>
        <p:spPr bwMode="white">
          <a:xfrm>
            <a:off x="1091428" y="3223811"/>
            <a:ext cx="9901116" cy="3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7BF53E-3440-54DB-80F8-533E74C2F023}"/>
              </a:ext>
            </a:extLst>
          </p:cNvPr>
          <p:cNvSpPr/>
          <p:nvPr/>
        </p:nvSpPr>
        <p:spPr bwMode="white">
          <a:xfrm>
            <a:off x="1100952" y="3577957"/>
            <a:ext cx="9891592" cy="5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12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7EEDE4-10A9-7C6C-C4DF-A13A3F3F6F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C3C951-F561-5BC3-BF0E-9399EEE0CEE9}"/>
              </a:ext>
            </a:extLst>
          </p:cNvPr>
          <p:cNvSpPr/>
          <p:nvPr/>
        </p:nvSpPr>
        <p:spPr bwMode="white">
          <a:xfrm>
            <a:off x="1891428" y="2411140"/>
            <a:ext cx="523809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F6A812-BA86-C3BF-BE1C-70C083428955}"/>
              </a:ext>
            </a:extLst>
          </p:cNvPr>
          <p:cNvSpPr/>
          <p:nvPr/>
        </p:nvSpPr>
        <p:spPr bwMode="white">
          <a:xfrm>
            <a:off x="9348571" y="2373017"/>
            <a:ext cx="1295238" cy="30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B9BB66-FB54-6736-CCAE-753EF7E9ECB6}"/>
              </a:ext>
            </a:extLst>
          </p:cNvPr>
          <p:cNvSpPr/>
          <p:nvPr/>
        </p:nvSpPr>
        <p:spPr bwMode="white">
          <a:xfrm>
            <a:off x="6291428" y="2982984"/>
            <a:ext cx="361904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E4FD24-8DBD-A7EB-8D50-CC143670A84D}"/>
              </a:ext>
            </a:extLst>
          </p:cNvPr>
          <p:cNvSpPr/>
          <p:nvPr/>
        </p:nvSpPr>
        <p:spPr bwMode="white">
          <a:xfrm>
            <a:off x="9558095" y="2982984"/>
            <a:ext cx="533333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C3B9DF-FDB2-C74D-5406-5B2240D9EE8E}"/>
              </a:ext>
            </a:extLst>
          </p:cNvPr>
          <p:cNvSpPr/>
          <p:nvPr/>
        </p:nvSpPr>
        <p:spPr bwMode="white">
          <a:xfrm>
            <a:off x="6443809" y="3621543"/>
            <a:ext cx="209523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6083A6-4872-050C-6BF2-B904CC912A0A}"/>
              </a:ext>
            </a:extLst>
          </p:cNvPr>
          <p:cNvSpPr/>
          <p:nvPr/>
        </p:nvSpPr>
        <p:spPr bwMode="white">
          <a:xfrm>
            <a:off x="9643809" y="3621543"/>
            <a:ext cx="371428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BCDDC6-AC28-091A-204E-F1DF7F17F6F5}"/>
              </a:ext>
            </a:extLst>
          </p:cNvPr>
          <p:cNvSpPr/>
          <p:nvPr/>
        </p:nvSpPr>
        <p:spPr bwMode="white">
          <a:xfrm>
            <a:off x="4053333" y="4260102"/>
            <a:ext cx="685714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36BBF0-61EA-75C6-3DBD-770DA467D0FE}"/>
              </a:ext>
            </a:extLst>
          </p:cNvPr>
          <p:cNvSpPr/>
          <p:nvPr/>
        </p:nvSpPr>
        <p:spPr bwMode="white">
          <a:xfrm>
            <a:off x="8129523" y="4260102"/>
            <a:ext cx="361904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E69497C-DACD-1465-1F68-8C7BE05F9483}"/>
              </a:ext>
            </a:extLst>
          </p:cNvPr>
          <p:cNvSpPr/>
          <p:nvPr/>
        </p:nvSpPr>
        <p:spPr bwMode="white">
          <a:xfrm>
            <a:off x="3748571" y="4822415"/>
            <a:ext cx="666666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9272E9-E0A7-7686-7B3D-0F12673F015E}"/>
              </a:ext>
            </a:extLst>
          </p:cNvPr>
          <p:cNvSpPr/>
          <p:nvPr/>
        </p:nvSpPr>
        <p:spPr bwMode="white">
          <a:xfrm>
            <a:off x="8443809" y="4822415"/>
            <a:ext cx="209523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680E0B-DB12-D207-EB3F-D98303120A9F}"/>
              </a:ext>
            </a:extLst>
          </p:cNvPr>
          <p:cNvSpPr/>
          <p:nvPr/>
        </p:nvSpPr>
        <p:spPr bwMode="white">
          <a:xfrm>
            <a:off x="9881904" y="4822415"/>
            <a:ext cx="209523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97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26C18-323A-AE7F-FD27-C4F0AEB3D4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81FF14-AE88-D17F-0929-4319797EB39B}"/>
              </a:ext>
            </a:extLst>
          </p:cNvPr>
          <p:cNvSpPr/>
          <p:nvPr/>
        </p:nvSpPr>
        <p:spPr bwMode="white">
          <a:xfrm>
            <a:off x="1586666" y="1640182"/>
            <a:ext cx="2590476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EBC3AF-0BDF-9C94-C613-A60925938682}"/>
              </a:ext>
            </a:extLst>
          </p:cNvPr>
          <p:cNvSpPr/>
          <p:nvPr/>
        </p:nvSpPr>
        <p:spPr bwMode="white">
          <a:xfrm>
            <a:off x="8443809" y="2251091"/>
            <a:ext cx="209523" cy="21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253FAA-C0D0-0703-E32F-354F6EC5D018}"/>
              </a:ext>
            </a:extLst>
          </p:cNvPr>
          <p:cNvSpPr/>
          <p:nvPr/>
        </p:nvSpPr>
        <p:spPr bwMode="white">
          <a:xfrm>
            <a:off x="9539047" y="2251091"/>
            <a:ext cx="342858" cy="21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4B36F9-B8AE-6B94-F3C9-9A353D05CA91}"/>
              </a:ext>
            </a:extLst>
          </p:cNvPr>
          <p:cNvSpPr/>
          <p:nvPr/>
        </p:nvSpPr>
        <p:spPr bwMode="white">
          <a:xfrm>
            <a:off x="5986666" y="3348820"/>
            <a:ext cx="990476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B8EE0D-A4F6-EA47-557E-893463E235B2}"/>
              </a:ext>
            </a:extLst>
          </p:cNvPr>
          <p:cNvSpPr/>
          <p:nvPr/>
        </p:nvSpPr>
        <p:spPr bwMode="white">
          <a:xfrm>
            <a:off x="5824761" y="3912002"/>
            <a:ext cx="1314285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97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EBCD6-7840-83AD-B21E-D58F30F9E5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1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272100-CCD2-220A-5CB9-3081E291B36A}"/>
              </a:ext>
            </a:extLst>
          </p:cNvPr>
          <p:cNvSpPr/>
          <p:nvPr/>
        </p:nvSpPr>
        <p:spPr bwMode="white">
          <a:xfrm>
            <a:off x="2272380" y="1953207"/>
            <a:ext cx="352380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9591E2-39B1-1C97-952C-DD4E401C5477}"/>
              </a:ext>
            </a:extLst>
          </p:cNvPr>
          <p:cNvSpPr/>
          <p:nvPr/>
        </p:nvSpPr>
        <p:spPr bwMode="white">
          <a:xfrm>
            <a:off x="5653333" y="1943681"/>
            <a:ext cx="342857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1CF413-64D6-360E-7AC5-95F32B9A95E4}"/>
              </a:ext>
            </a:extLst>
          </p:cNvPr>
          <p:cNvSpPr/>
          <p:nvPr/>
        </p:nvSpPr>
        <p:spPr bwMode="white">
          <a:xfrm>
            <a:off x="9110476" y="1943681"/>
            <a:ext cx="342857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99F3D5-306B-1D5C-D1DF-92D0CDFB6C01}"/>
              </a:ext>
            </a:extLst>
          </p:cNvPr>
          <p:cNvSpPr/>
          <p:nvPr/>
        </p:nvSpPr>
        <p:spPr bwMode="white">
          <a:xfrm>
            <a:off x="6843809" y="3172572"/>
            <a:ext cx="371427" cy="2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F6722D4-3AAD-C09E-9234-87A329B2DD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89156"/>
            <a:ext cx="10800000" cy="221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6F8900-0420-A850-EAA6-C5AB3EB1E464}"/>
              </a:ext>
            </a:extLst>
          </p:cNvPr>
          <p:cNvSpPr/>
          <p:nvPr/>
        </p:nvSpPr>
        <p:spPr bwMode="white">
          <a:xfrm>
            <a:off x="4291428" y="4332094"/>
            <a:ext cx="685714" cy="2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1DC727-F585-B000-4A0D-E57F910AF96F}"/>
              </a:ext>
            </a:extLst>
          </p:cNvPr>
          <p:cNvSpPr/>
          <p:nvPr/>
        </p:nvSpPr>
        <p:spPr bwMode="white">
          <a:xfrm>
            <a:off x="6558095" y="4903585"/>
            <a:ext cx="209523" cy="2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A2BE57-9FDA-7740-E7D4-12D9ED36FE6E}"/>
              </a:ext>
            </a:extLst>
          </p:cNvPr>
          <p:cNvSpPr/>
          <p:nvPr/>
        </p:nvSpPr>
        <p:spPr bwMode="white">
          <a:xfrm>
            <a:off x="7320000" y="5465552"/>
            <a:ext cx="209523" cy="2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40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CCE5C-CBAE-1FC8-4A0D-1A0D2FB497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2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04F06F-5201-820E-57D7-D9939EB3573C}"/>
              </a:ext>
            </a:extLst>
          </p:cNvPr>
          <p:cNvSpPr/>
          <p:nvPr/>
        </p:nvSpPr>
        <p:spPr bwMode="white">
          <a:xfrm>
            <a:off x="10634285" y="1830868"/>
            <a:ext cx="285714" cy="2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F79251-11E4-E7E5-CC4B-5B28B31C83BC}"/>
              </a:ext>
            </a:extLst>
          </p:cNvPr>
          <p:cNvSpPr/>
          <p:nvPr/>
        </p:nvSpPr>
        <p:spPr bwMode="white">
          <a:xfrm>
            <a:off x="10634285" y="2460705"/>
            <a:ext cx="276190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43936C2-5927-7908-AC22-C68AC5CAE7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09224"/>
            <a:ext cx="10800000" cy="223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6C1E6F-9E64-CF3E-B1A1-BFAFE00CD2CB}"/>
              </a:ext>
            </a:extLst>
          </p:cNvPr>
          <p:cNvSpPr/>
          <p:nvPr/>
        </p:nvSpPr>
        <p:spPr bwMode="white">
          <a:xfrm>
            <a:off x="10599456" y="3549377"/>
            <a:ext cx="314285" cy="29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266F67-D165-6809-2717-5D35B5094906}"/>
              </a:ext>
            </a:extLst>
          </p:cNvPr>
          <p:cNvSpPr/>
          <p:nvPr/>
        </p:nvSpPr>
        <p:spPr bwMode="white">
          <a:xfrm>
            <a:off x="10599456" y="4093986"/>
            <a:ext cx="323809" cy="29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2144FD-0EE9-B5BC-E5B9-7FAF9B692031}"/>
              </a:ext>
            </a:extLst>
          </p:cNvPr>
          <p:cNvSpPr/>
          <p:nvPr/>
        </p:nvSpPr>
        <p:spPr bwMode="white">
          <a:xfrm>
            <a:off x="10599456" y="4715030"/>
            <a:ext cx="314285" cy="29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70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B4B25-179C-BA5F-B95A-0800389C6C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924AF-A0CA-DC49-28D7-2D4371A23067}"/>
              </a:ext>
            </a:extLst>
          </p:cNvPr>
          <p:cNvSpPr/>
          <p:nvPr/>
        </p:nvSpPr>
        <p:spPr bwMode="white">
          <a:xfrm>
            <a:off x="2053333" y="1697085"/>
            <a:ext cx="371428" cy="30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019134-11B0-7414-866A-31332EBEB8FB}"/>
              </a:ext>
            </a:extLst>
          </p:cNvPr>
          <p:cNvSpPr/>
          <p:nvPr/>
        </p:nvSpPr>
        <p:spPr bwMode="white">
          <a:xfrm>
            <a:off x="2072380" y="4120398"/>
            <a:ext cx="361904" cy="30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95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5648D-B6AB-4B9A-355F-091816FAE6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262E1E-EDFC-8E39-5ED3-D1D46B771900}"/>
              </a:ext>
            </a:extLst>
          </p:cNvPr>
          <p:cNvSpPr/>
          <p:nvPr/>
        </p:nvSpPr>
        <p:spPr bwMode="white">
          <a:xfrm>
            <a:off x="1577142" y="1658425"/>
            <a:ext cx="361904" cy="30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73FC6C-348E-40DC-1472-9CA954EBCB0F}"/>
              </a:ext>
            </a:extLst>
          </p:cNvPr>
          <p:cNvSpPr/>
          <p:nvPr/>
        </p:nvSpPr>
        <p:spPr bwMode="white">
          <a:xfrm>
            <a:off x="8453333" y="3374489"/>
            <a:ext cx="361904" cy="30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43BBA8-CE53-7F65-AF9F-1D9955DA48A9}"/>
              </a:ext>
            </a:extLst>
          </p:cNvPr>
          <p:cNvSpPr/>
          <p:nvPr/>
        </p:nvSpPr>
        <p:spPr bwMode="white">
          <a:xfrm>
            <a:off x="9253333" y="4499465"/>
            <a:ext cx="361904" cy="31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02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59772-DC59-8A85-E6A4-BD05859346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B4928C-D382-6675-288A-3FFD5FC89A96}"/>
              </a:ext>
            </a:extLst>
          </p:cNvPr>
          <p:cNvSpPr/>
          <p:nvPr/>
        </p:nvSpPr>
        <p:spPr bwMode="white">
          <a:xfrm>
            <a:off x="2843809" y="2272017"/>
            <a:ext cx="533333" cy="2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8E7372-AEAA-ADED-ECEA-A42E11984743}"/>
              </a:ext>
            </a:extLst>
          </p:cNvPr>
          <p:cNvSpPr/>
          <p:nvPr/>
        </p:nvSpPr>
        <p:spPr bwMode="white">
          <a:xfrm>
            <a:off x="5396190" y="2272017"/>
            <a:ext cx="542857" cy="2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889882-D98B-3FDB-2C91-506DF7FD8FE8}"/>
              </a:ext>
            </a:extLst>
          </p:cNvPr>
          <p:cNvSpPr/>
          <p:nvPr/>
        </p:nvSpPr>
        <p:spPr bwMode="white">
          <a:xfrm>
            <a:off x="8120000" y="2272017"/>
            <a:ext cx="533333" cy="2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A1EB43-E6F2-A148-549D-ACAC435E2A54}"/>
              </a:ext>
            </a:extLst>
          </p:cNvPr>
          <p:cNvSpPr/>
          <p:nvPr/>
        </p:nvSpPr>
        <p:spPr bwMode="white">
          <a:xfrm>
            <a:off x="10520000" y="2272017"/>
            <a:ext cx="533333" cy="2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387FC1-F34A-5471-112C-BEC5158F4C78}"/>
              </a:ext>
            </a:extLst>
          </p:cNvPr>
          <p:cNvSpPr/>
          <p:nvPr/>
        </p:nvSpPr>
        <p:spPr bwMode="white">
          <a:xfrm>
            <a:off x="2843809" y="2807318"/>
            <a:ext cx="695238" cy="2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7322D9-A47A-B1EA-622D-C9F14D497306}"/>
              </a:ext>
            </a:extLst>
          </p:cNvPr>
          <p:cNvSpPr/>
          <p:nvPr/>
        </p:nvSpPr>
        <p:spPr bwMode="white">
          <a:xfrm>
            <a:off x="5405714" y="2807318"/>
            <a:ext cx="685714" cy="2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185DFB-ACA0-85FE-FA7A-3642EA5A1245}"/>
              </a:ext>
            </a:extLst>
          </p:cNvPr>
          <p:cNvSpPr/>
          <p:nvPr/>
        </p:nvSpPr>
        <p:spPr bwMode="white">
          <a:xfrm>
            <a:off x="8129523" y="2807318"/>
            <a:ext cx="504761" cy="23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943FDA-0DF6-796D-A303-ABB58A92B720}"/>
              </a:ext>
            </a:extLst>
          </p:cNvPr>
          <p:cNvSpPr/>
          <p:nvPr/>
        </p:nvSpPr>
        <p:spPr bwMode="white">
          <a:xfrm>
            <a:off x="10520000" y="2807318"/>
            <a:ext cx="371427" cy="2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49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1E97007-6ADD-0B1B-5957-24C76DC50A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0D336B0-A06B-9856-99DE-2D18F201B8BC}"/>
              </a:ext>
            </a:extLst>
          </p:cNvPr>
          <p:cNvSpPr/>
          <p:nvPr/>
        </p:nvSpPr>
        <p:spPr bwMode="white">
          <a:xfrm>
            <a:off x="2081904" y="1802970"/>
            <a:ext cx="980952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445AFE-7375-7A0D-A69D-1E315A500148}"/>
              </a:ext>
            </a:extLst>
          </p:cNvPr>
          <p:cNvSpPr/>
          <p:nvPr/>
        </p:nvSpPr>
        <p:spPr bwMode="white">
          <a:xfrm>
            <a:off x="5272380" y="1764765"/>
            <a:ext cx="666666" cy="21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AF837C-1F60-4EEB-EAF3-3D92B56D0165}"/>
              </a:ext>
            </a:extLst>
          </p:cNvPr>
          <p:cNvSpPr/>
          <p:nvPr/>
        </p:nvSpPr>
        <p:spPr bwMode="white">
          <a:xfrm>
            <a:off x="8472380" y="1707456"/>
            <a:ext cx="1457142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BD90B5-B61C-47F3-80CE-03AB2E45B8F9}"/>
              </a:ext>
            </a:extLst>
          </p:cNvPr>
          <p:cNvSpPr/>
          <p:nvPr/>
        </p:nvSpPr>
        <p:spPr bwMode="white">
          <a:xfrm>
            <a:off x="1199456" y="2376054"/>
            <a:ext cx="1387209" cy="164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1F5AF3-79F0-2FD0-EC98-2D8FD45F2D8B}"/>
              </a:ext>
            </a:extLst>
          </p:cNvPr>
          <p:cNvSpPr/>
          <p:nvPr/>
        </p:nvSpPr>
        <p:spPr bwMode="white">
          <a:xfrm>
            <a:off x="4223792" y="2309194"/>
            <a:ext cx="1440160" cy="170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4F9004-BFC2-5F3E-9743-B6812F6722D0}"/>
              </a:ext>
            </a:extLst>
          </p:cNvPr>
          <p:cNvSpPr/>
          <p:nvPr/>
        </p:nvSpPr>
        <p:spPr bwMode="white">
          <a:xfrm>
            <a:off x="7176120" y="2309194"/>
            <a:ext cx="1296260" cy="170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5EDF10-A166-6589-B221-953182047DDB}"/>
              </a:ext>
            </a:extLst>
          </p:cNvPr>
          <p:cNvSpPr/>
          <p:nvPr/>
        </p:nvSpPr>
        <p:spPr bwMode="white">
          <a:xfrm>
            <a:off x="8472380" y="2299642"/>
            <a:ext cx="1944100" cy="171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24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2023-11-18T03:39:56Z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