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28" r:id="rId9"/>
    <p:sldId id="338" r:id="rId10"/>
    <p:sldId id="326" r:id="rId11"/>
    <p:sldId id="339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14" y="6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3152775"/>
            <a:ext cx="37338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6D0EF-EBA5-D685-1A5E-F3BDA3562B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124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FE29C9B-E2AE-930A-D089-E325A3D35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E7ABBBF-B05F-1A75-388A-468EB9D89CF2}"/>
              </a:ext>
            </a:extLst>
          </p:cNvPr>
          <p:cNvSpPr/>
          <p:nvPr/>
        </p:nvSpPr>
        <p:spPr bwMode="white">
          <a:xfrm>
            <a:off x="720000" y="1196752"/>
            <a:ext cx="53760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ABBBF-B05F-1A75-388A-468EB9D89CF2}"/>
              </a:ext>
            </a:extLst>
          </p:cNvPr>
          <p:cNvSpPr/>
          <p:nvPr/>
        </p:nvSpPr>
        <p:spPr bwMode="white">
          <a:xfrm>
            <a:off x="739642" y="2204864"/>
            <a:ext cx="672451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7ABBBF-B05F-1A75-388A-468EB9D89CF2}"/>
              </a:ext>
            </a:extLst>
          </p:cNvPr>
          <p:cNvSpPr/>
          <p:nvPr/>
        </p:nvSpPr>
        <p:spPr bwMode="white">
          <a:xfrm>
            <a:off x="720000" y="3239959"/>
            <a:ext cx="672451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7ABBBF-B05F-1A75-388A-468EB9D89CF2}"/>
              </a:ext>
            </a:extLst>
          </p:cNvPr>
          <p:cNvSpPr/>
          <p:nvPr/>
        </p:nvSpPr>
        <p:spPr bwMode="white">
          <a:xfrm>
            <a:off x="551384" y="4373938"/>
            <a:ext cx="10153128" cy="164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28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991EFE-72E3-20D4-5DD4-FCFCF7C78C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A2EFB9-B80F-B654-8804-A24AD26333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473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89F85DC-D6BB-9FD4-4434-9D9AFCCABB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720000" y="1124744"/>
            <a:ext cx="4511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708837" y="2132856"/>
            <a:ext cx="4511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551384" y="3168111"/>
            <a:ext cx="4511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551384" y="4203366"/>
            <a:ext cx="4511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68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1E9B7F2-0C6B-33D1-A5B5-A29C3DB4AA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0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983432" y="3491960"/>
            <a:ext cx="4511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1055440" y="4313168"/>
            <a:ext cx="4511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889566" y="5373216"/>
            <a:ext cx="8446794" cy="135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95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FD931D1-A7A9-B47E-E22E-F5180D47BC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1089354" y="3096349"/>
            <a:ext cx="702286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1106921" y="3852000"/>
            <a:ext cx="702286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1199456" y="4849502"/>
            <a:ext cx="8136904" cy="73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1343472" y="5646504"/>
            <a:ext cx="8136904" cy="73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10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8174BB7-6A89-E6B3-1E8F-14E77C7FB2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7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1631504" y="4293096"/>
            <a:ext cx="702286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1199456" y="5152508"/>
            <a:ext cx="702286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7A922B-6E3D-3360-CBBB-5F0DB76AE1A3}"/>
              </a:ext>
            </a:extLst>
          </p:cNvPr>
          <p:cNvSpPr/>
          <p:nvPr/>
        </p:nvSpPr>
        <p:spPr bwMode="white">
          <a:xfrm>
            <a:off x="1199456" y="6081586"/>
            <a:ext cx="702286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85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58549-2544-9E35-2C32-34E3061DCB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835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213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E072437-9C83-3643-64BB-3AB4A1DA3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E7ABBBF-B05F-1A75-388A-468EB9D89CF2}"/>
              </a:ext>
            </a:extLst>
          </p:cNvPr>
          <p:cNvSpPr/>
          <p:nvPr/>
        </p:nvSpPr>
        <p:spPr bwMode="white">
          <a:xfrm>
            <a:off x="1055440" y="1268760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ABBBF-B05F-1A75-388A-468EB9D89CF2}"/>
              </a:ext>
            </a:extLst>
          </p:cNvPr>
          <p:cNvSpPr/>
          <p:nvPr/>
        </p:nvSpPr>
        <p:spPr bwMode="white">
          <a:xfrm>
            <a:off x="720000" y="2315811"/>
            <a:ext cx="3575800" cy="46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7ABBBF-B05F-1A75-388A-468EB9D89CF2}"/>
              </a:ext>
            </a:extLst>
          </p:cNvPr>
          <p:cNvSpPr/>
          <p:nvPr/>
        </p:nvSpPr>
        <p:spPr bwMode="white">
          <a:xfrm>
            <a:off x="563684" y="3303565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7ABBBF-B05F-1A75-388A-468EB9D89CF2}"/>
              </a:ext>
            </a:extLst>
          </p:cNvPr>
          <p:cNvSpPr/>
          <p:nvPr/>
        </p:nvSpPr>
        <p:spPr bwMode="white">
          <a:xfrm>
            <a:off x="720000" y="4284207"/>
            <a:ext cx="6816160" cy="82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53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