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5" r:id="rId7"/>
    <p:sldId id="328" r:id="rId8"/>
    <p:sldId id="336" r:id="rId9"/>
    <p:sldId id="326" r:id="rId10"/>
    <p:sldId id="337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3124200"/>
            <a:ext cx="49434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1C7B611-0751-F09F-CB93-7DDCD72FB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983432" y="2348880"/>
            <a:ext cx="6480719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1343472" y="3356992"/>
            <a:ext cx="8640960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1343472" y="4393069"/>
            <a:ext cx="8640960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1343472" y="5356550"/>
            <a:ext cx="8640960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73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CB07D-A74D-4A3B-948A-99B09E9655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4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006B0F-71D7-E100-BC22-9BB7B8954C31}"/>
              </a:ext>
            </a:extLst>
          </p:cNvPr>
          <p:cNvSpPr/>
          <p:nvPr/>
        </p:nvSpPr>
        <p:spPr bwMode="white">
          <a:xfrm>
            <a:off x="6195254" y="5157192"/>
            <a:ext cx="9808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69008-1D8B-4D64-35E9-4F4DB3BE61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9F7B9A-BCDA-E5BC-7A26-FD166F639A7D}"/>
              </a:ext>
            </a:extLst>
          </p:cNvPr>
          <p:cNvSpPr/>
          <p:nvPr/>
        </p:nvSpPr>
        <p:spPr bwMode="white">
          <a:xfrm>
            <a:off x="2443809" y="3501008"/>
            <a:ext cx="1707975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59279C-BAF4-572B-E6FE-F4C5D4E12722}"/>
              </a:ext>
            </a:extLst>
          </p:cNvPr>
          <p:cNvSpPr/>
          <p:nvPr/>
        </p:nvSpPr>
        <p:spPr bwMode="white">
          <a:xfrm>
            <a:off x="6958095" y="5839927"/>
            <a:ext cx="580952" cy="4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0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C7088-E3C7-0138-D0C0-213C6C59B0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1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E67FD3-E8B8-C9FC-1FD0-207AEC36CB52}"/>
              </a:ext>
            </a:extLst>
          </p:cNvPr>
          <p:cNvSpPr/>
          <p:nvPr/>
        </p:nvSpPr>
        <p:spPr bwMode="white">
          <a:xfrm>
            <a:off x="4276595" y="5283033"/>
            <a:ext cx="451745" cy="30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F1FC7D-6985-BF7B-2716-438ACC45F60C}"/>
              </a:ext>
            </a:extLst>
          </p:cNvPr>
          <p:cNvSpPr/>
          <p:nvPr/>
        </p:nvSpPr>
        <p:spPr bwMode="white">
          <a:xfrm>
            <a:off x="2670391" y="6072074"/>
            <a:ext cx="996707" cy="30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9EBEF7-6B50-7BF1-D154-E1C8118031D2}"/>
              </a:ext>
            </a:extLst>
          </p:cNvPr>
          <p:cNvSpPr/>
          <p:nvPr/>
        </p:nvSpPr>
        <p:spPr bwMode="white">
          <a:xfrm>
            <a:off x="6427762" y="6100767"/>
            <a:ext cx="996707" cy="29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03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88B1B-60DD-81FF-BFF1-59290862F7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9" y="692698"/>
            <a:ext cx="8879110" cy="381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AC2083A-10CA-CC98-856E-5491A16273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97"/>
          <a:stretch/>
        </p:blipFill>
        <p:spPr>
          <a:xfrm>
            <a:off x="1703513" y="4365105"/>
            <a:ext cx="8879110" cy="248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1703513" y="4504603"/>
            <a:ext cx="6480719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1709878" y="5296690"/>
            <a:ext cx="6480719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1709878" y="6184228"/>
            <a:ext cx="6480719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7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AA6F7E9-3B0C-8ABC-214F-6D1150FF80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8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1487488" y="4149080"/>
            <a:ext cx="6480719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1631504" y="5114245"/>
            <a:ext cx="7488832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1631504" y="6055651"/>
            <a:ext cx="7488832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40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BD1E2-5D97-EA1E-CD98-A39CF0F45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340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77DE078-7727-664C-5FBD-5693D22D6B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720000" y="1196752"/>
            <a:ext cx="6480719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719999" y="2074093"/>
            <a:ext cx="6480719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719998" y="3158018"/>
            <a:ext cx="6480719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93D3CB-1879-A84A-160D-0ADA6004CA1E}"/>
              </a:ext>
            </a:extLst>
          </p:cNvPr>
          <p:cNvSpPr/>
          <p:nvPr/>
        </p:nvSpPr>
        <p:spPr bwMode="white">
          <a:xfrm>
            <a:off x="719998" y="4125340"/>
            <a:ext cx="9984514" cy="6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37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E5E37-732A-A33B-F73B-ED7BC5CC68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9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BB8730-0321-FC67-E35B-D5A0494E96AE}"/>
              </a:ext>
            </a:extLst>
          </p:cNvPr>
          <p:cNvSpPr/>
          <p:nvPr/>
        </p:nvSpPr>
        <p:spPr bwMode="white">
          <a:xfrm>
            <a:off x="2619565" y="3549600"/>
            <a:ext cx="956977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D1181C-7E20-EEF8-FD90-FAEE5472410A}"/>
              </a:ext>
            </a:extLst>
          </p:cNvPr>
          <p:cNvSpPr/>
          <p:nvPr/>
        </p:nvSpPr>
        <p:spPr bwMode="white">
          <a:xfrm>
            <a:off x="5907827" y="3549600"/>
            <a:ext cx="949782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74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2023-11-18T08:21:04Z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